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366" r:id="rId2"/>
    <p:sldId id="272" r:id="rId3"/>
    <p:sldId id="274" r:id="rId4"/>
    <p:sldId id="283" r:id="rId5"/>
    <p:sldId id="285" r:id="rId6"/>
    <p:sldId id="279" r:id="rId7"/>
    <p:sldId id="292" r:id="rId8"/>
    <p:sldId id="297" r:id="rId9"/>
    <p:sldId id="303" r:id="rId10"/>
    <p:sldId id="295" r:id="rId11"/>
    <p:sldId id="307" r:id="rId12"/>
    <p:sldId id="313" r:id="rId13"/>
    <p:sldId id="310" r:id="rId14"/>
    <p:sldId id="314" r:id="rId15"/>
    <p:sldId id="318" r:id="rId16"/>
    <p:sldId id="323" r:id="rId17"/>
    <p:sldId id="330" r:id="rId18"/>
    <p:sldId id="320" r:id="rId19"/>
    <p:sldId id="334" r:id="rId20"/>
    <p:sldId id="338" r:id="rId21"/>
    <p:sldId id="339" r:id="rId22"/>
    <p:sldId id="341" r:id="rId23"/>
    <p:sldId id="342" r:id="rId24"/>
    <p:sldId id="348" r:id="rId25"/>
    <p:sldId id="346" r:id="rId26"/>
    <p:sldId id="350" r:id="rId27"/>
    <p:sldId id="352" r:id="rId28"/>
    <p:sldId id="354" r:id="rId29"/>
    <p:sldId id="353" r:id="rId30"/>
    <p:sldId id="356" r:id="rId31"/>
    <p:sldId id="357" r:id="rId32"/>
    <p:sldId id="359" r:id="rId33"/>
    <p:sldId id="364" r:id="rId34"/>
    <p:sldId id="278" r:id="rId35"/>
    <p:sldId id="369" r:id="rId36"/>
    <p:sldId id="370" r:id="rId37"/>
    <p:sldId id="27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20884-4C94-4180-9663-ABF8CAF4DD9C}" type="doc">
      <dgm:prSet loTypeId="urn:microsoft.com/office/officeart/2005/8/layout/b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4C797F8-FDAE-4C21-B940-742DCFA9F1CB}">
      <dgm:prSet/>
      <dgm:spPr/>
      <dgm:t>
        <a:bodyPr/>
        <a:lstStyle/>
        <a:p>
          <a:r>
            <a:rPr lang="en-US" dirty="0"/>
            <a:t>EV2 V</a:t>
          </a:r>
          <a:r>
            <a:rPr lang="ro-RO" dirty="0"/>
            <a:t>â</a:t>
          </a:r>
          <a:r>
            <a:rPr lang="ro-RO" noProof="0" dirty="0" err="1"/>
            <a:t>nzarea</a:t>
          </a:r>
          <a:r>
            <a:rPr lang="ro-RO" noProof="0" dirty="0"/>
            <a:t> sau cumpărarea afacerii (cesiune</a:t>
          </a:r>
          <a:r>
            <a:rPr lang="en-US" dirty="0"/>
            <a:t>)</a:t>
          </a:r>
        </a:p>
      </dgm:t>
    </dgm:pt>
    <dgm:pt modelId="{4060F55E-6F70-478E-B0F0-CA3EDAD82F2B}" type="parTrans" cxnId="{16567CF9-C2C7-4D6E-A73B-91F4D72BEBFB}">
      <dgm:prSet/>
      <dgm:spPr/>
      <dgm:t>
        <a:bodyPr/>
        <a:lstStyle/>
        <a:p>
          <a:endParaRPr lang="en-US"/>
        </a:p>
      </dgm:t>
    </dgm:pt>
    <dgm:pt modelId="{526D17E5-685C-4D33-9AD7-7A710F050818}" type="sibTrans" cxnId="{16567CF9-C2C7-4D6E-A73B-91F4D72BEBFB}">
      <dgm:prSet/>
      <dgm:spPr/>
      <dgm:t>
        <a:bodyPr/>
        <a:lstStyle/>
        <a:p>
          <a:endParaRPr lang="en-US"/>
        </a:p>
      </dgm:t>
    </dgm:pt>
    <dgm:pt modelId="{6B721E6A-E6CE-4B20-A665-E5D60A526C15}">
      <dgm:prSet/>
      <dgm:spPr>
        <a:ln>
          <a:noFill/>
        </a:ln>
      </dgm:spPr>
      <dgm:t>
        <a:bodyPr/>
        <a:lstStyle/>
        <a:p>
          <a:r>
            <a:rPr lang="ro-RO" noProof="0" dirty="0"/>
            <a:t>EV6 Insolvență</a:t>
          </a:r>
        </a:p>
      </dgm:t>
    </dgm:pt>
    <dgm:pt modelId="{353F4D7A-D993-412C-8E70-BD42814C5788}" type="parTrans" cxnId="{3BDD5988-A82B-4A08-9B07-2198513D1648}">
      <dgm:prSet/>
      <dgm:spPr/>
      <dgm:t>
        <a:bodyPr/>
        <a:lstStyle/>
        <a:p>
          <a:endParaRPr lang="en-US"/>
        </a:p>
      </dgm:t>
    </dgm:pt>
    <dgm:pt modelId="{2863439F-6E96-4B60-9249-D71BB0BA2933}" type="sibTrans" cxnId="{3BDD5988-A82B-4A08-9B07-2198513D1648}">
      <dgm:prSet/>
      <dgm:spPr/>
      <dgm:t>
        <a:bodyPr/>
        <a:lstStyle/>
        <a:p>
          <a:endParaRPr lang="en-US"/>
        </a:p>
      </dgm:t>
    </dgm:pt>
    <dgm:pt modelId="{645CB02E-D9C0-4F99-A32F-53C5BCA65633}">
      <dgm:prSet/>
      <dgm:spPr/>
      <dgm:t>
        <a:bodyPr/>
        <a:lstStyle/>
        <a:p>
          <a:r>
            <a:rPr lang="ro-RO" noProof="0" dirty="0"/>
            <a:t>EV17 Căutarea unui loc de muncă</a:t>
          </a:r>
        </a:p>
      </dgm:t>
    </dgm:pt>
    <dgm:pt modelId="{4E508C14-9CAC-4120-8178-0DA0826A3D9D}" type="parTrans" cxnId="{C57BB493-DE1E-4B22-ABF1-50DBC5D5EF19}">
      <dgm:prSet/>
      <dgm:spPr/>
      <dgm:t>
        <a:bodyPr/>
        <a:lstStyle/>
        <a:p>
          <a:endParaRPr lang="en-US"/>
        </a:p>
      </dgm:t>
    </dgm:pt>
    <dgm:pt modelId="{BE2CCA2F-0B70-4034-BFAB-BF0C4B5A250B}" type="sibTrans" cxnId="{C57BB493-DE1E-4B22-ABF1-50DBC5D5EF19}">
      <dgm:prSet/>
      <dgm:spPr/>
      <dgm:t>
        <a:bodyPr/>
        <a:lstStyle/>
        <a:p>
          <a:endParaRPr lang="en-US"/>
        </a:p>
      </dgm:t>
    </dgm:pt>
    <dgm:pt modelId="{82633FB6-99E7-48A4-AAD9-FCD920B78B39}">
      <dgm:prSet/>
      <dgm:spPr/>
      <dgm:t>
        <a:bodyPr/>
        <a:lstStyle/>
        <a:p>
          <a:r>
            <a:rPr lang="en-US"/>
            <a:t>EV19 Accidente de muncă și incapacitate de muncă</a:t>
          </a:r>
        </a:p>
      </dgm:t>
    </dgm:pt>
    <dgm:pt modelId="{57E5ED95-3448-416E-A7CA-66D3272DB5C3}" type="parTrans" cxnId="{5EA234D3-264F-4B94-AE56-C1AE35F45D44}">
      <dgm:prSet/>
      <dgm:spPr/>
      <dgm:t>
        <a:bodyPr/>
        <a:lstStyle/>
        <a:p>
          <a:endParaRPr lang="en-US"/>
        </a:p>
      </dgm:t>
    </dgm:pt>
    <dgm:pt modelId="{4010B7E9-EDC1-47D1-B50F-E8D21FE8AFAB}" type="sibTrans" cxnId="{5EA234D3-264F-4B94-AE56-C1AE35F45D44}">
      <dgm:prSet/>
      <dgm:spPr/>
      <dgm:t>
        <a:bodyPr/>
        <a:lstStyle/>
        <a:p>
          <a:endParaRPr lang="en-US"/>
        </a:p>
      </dgm:t>
    </dgm:pt>
    <dgm:pt modelId="{BB7ADF80-05A4-4A67-94FA-E5D42F1C71F5}">
      <dgm:prSet/>
      <dgm:spPr/>
      <dgm:t>
        <a:bodyPr/>
        <a:lstStyle/>
        <a:p>
          <a:r>
            <a:rPr lang="ro-RO" noProof="0" dirty="0"/>
            <a:t>EV16 Înscrierea la bibliotecă</a:t>
          </a:r>
        </a:p>
      </dgm:t>
    </dgm:pt>
    <dgm:pt modelId="{9BE0056A-93E3-4E93-A472-1A62ABACFCFE}" type="parTrans" cxnId="{B89CC9BC-5A25-4EB8-8C78-1209719EE49C}">
      <dgm:prSet/>
      <dgm:spPr/>
      <dgm:t>
        <a:bodyPr/>
        <a:lstStyle/>
        <a:p>
          <a:endParaRPr lang="en-US"/>
        </a:p>
      </dgm:t>
    </dgm:pt>
    <dgm:pt modelId="{98959ED5-BD82-433E-A453-F699553283AE}" type="sibTrans" cxnId="{B89CC9BC-5A25-4EB8-8C78-1209719EE49C}">
      <dgm:prSet/>
      <dgm:spPr/>
      <dgm:t>
        <a:bodyPr/>
        <a:lstStyle/>
        <a:p>
          <a:endParaRPr lang="en-US"/>
        </a:p>
      </dgm:t>
    </dgm:pt>
    <dgm:pt modelId="{918A3A47-58CF-487F-92E3-DF4E63B94D23}">
      <dgm:prSet/>
      <dgm:spPr/>
      <dgm:t>
        <a:bodyPr/>
        <a:lstStyle/>
        <a:p>
          <a:r>
            <a:rPr lang="ro-RO" noProof="0" dirty="0"/>
            <a:t>EV13 Înregistrarea pentru plata taxelor (SPV, Ghiseul.ro)</a:t>
          </a:r>
        </a:p>
      </dgm:t>
    </dgm:pt>
    <dgm:pt modelId="{2ABBC652-B87E-40C4-98D1-6E2E25A0DF7C}" type="parTrans" cxnId="{D8892ACE-B8D6-494D-9C6F-7BDBD2F11267}">
      <dgm:prSet/>
      <dgm:spPr/>
      <dgm:t>
        <a:bodyPr/>
        <a:lstStyle/>
        <a:p>
          <a:endParaRPr lang="en-US"/>
        </a:p>
      </dgm:t>
    </dgm:pt>
    <dgm:pt modelId="{620D2A8E-5903-47D1-AFD7-6400CF6AECBC}" type="sibTrans" cxnId="{D8892ACE-B8D6-494D-9C6F-7BDBD2F11267}">
      <dgm:prSet/>
      <dgm:spPr/>
      <dgm:t>
        <a:bodyPr/>
        <a:lstStyle/>
        <a:p>
          <a:endParaRPr lang="en-US"/>
        </a:p>
      </dgm:t>
    </dgm:pt>
    <dgm:pt modelId="{61410FB3-9AC1-4308-A5B4-84890B3C0FE2}">
      <dgm:prSet/>
      <dgm:spPr/>
      <dgm:t>
        <a:bodyPr/>
        <a:lstStyle/>
        <a:p>
          <a:r>
            <a:rPr lang="ro-RO" noProof="0" dirty="0"/>
            <a:t>EV15A Cumpărarea unei case</a:t>
          </a:r>
        </a:p>
      </dgm:t>
    </dgm:pt>
    <dgm:pt modelId="{C17EE8DB-0014-4A59-8E12-4901ADFC1378}" type="parTrans" cxnId="{B2A5D050-2811-4C3D-84A1-AA3E80A7992F}">
      <dgm:prSet/>
      <dgm:spPr/>
      <dgm:t>
        <a:bodyPr/>
        <a:lstStyle/>
        <a:p>
          <a:endParaRPr lang="en-US"/>
        </a:p>
      </dgm:t>
    </dgm:pt>
    <dgm:pt modelId="{4B636428-539D-4F52-9356-F98C4DA72DD8}" type="sibTrans" cxnId="{B2A5D050-2811-4C3D-84A1-AA3E80A7992F}">
      <dgm:prSet/>
      <dgm:spPr/>
      <dgm:t>
        <a:bodyPr/>
        <a:lstStyle/>
        <a:p>
          <a:endParaRPr lang="en-US"/>
        </a:p>
      </dgm:t>
    </dgm:pt>
    <dgm:pt modelId="{F0D3AF60-69AB-4D49-B5AB-A580CF7BF6FB}">
      <dgm:prSet/>
      <dgm:spPr/>
      <dgm:t>
        <a:bodyPr/>
        <a:lstStyle/>
        <a:p>
          <a:r>
            <a:rPr lang="en-US"/>
            <a:t>EV22 Programarea unui consult medical</a:t>
          </a:r>
        </a:p>
      </dgm:t>
    </dgm:pt>
    <dgm:pt modelId="{E8BB04AE-25F9-4C9C-A81F-2EC82ED6038F}" type="parTrans" cxnId="{B0760E7D-9F4E-4637-A2E0-737A0FB544F2}">
      <dgm:prSet/>
      <dgm:spPr/>
      <dgm:t>
        <a:bodyPr/>
        <a:lstStyle/>
        <a:p>
          <a:endParaRPr lang="en-US"/>
        </a:p>
      </dgm:t>
    </dgm:pt>
    <dgm:pt modelId="{C47F40CD-30E8-4E49-99A0-BD2E80D8C137}" type="sibTrans" cxnId="{B0760E7D-9F4E-4637-A2E0-737A0FB544F2}">
      <dgm:prSet/>
      <dgm:spPr/>
      <dgm:t>
        <a:bodyPr/>
        <a:lstStyle/>
        <a:p>
          <a:endParaRPr lang="en-US"/>
        </a:p>
      </dgm:t>
    </dgm:pt>
    <dgm:pt modelId="{716CA914-B308-4239-B8B3-820484CF7A17}">
      <dgm:prSet/>
      <dgm:spPr/>
      <dgm:t>
        <a:bodyPr/>
        <a:lstStyle/>
        <a:p>
          <a:r>
            <a:rPr lang="ro-RO" noProof="0" dirty="0"/>
            <a:t>EV14 Înregistrarea unui autovehicul</a:t>
          </a:r>
        </a:p>
      </dgm:t>
    </dgm:pt>
    <dgm:pt modelId="{9F514C53-ED2B-4DA0-8CAF-632A15DF015B}" type="parTrans" cxnId="{F6CACB82-DB77-42F8-9F9B-9104F4C5EC74}">
      <dgm:prSet/>
      <dgm:spPr/>
      <dgm:t>
        <a:bodyPr/>
        <a:lstStyle/>
        <a:p>
          <a:endParaRPr lang="en-US"/>
        </a:p>
      </dgm:t>
    </dgm:pt>
    <dgm:pt modelId="{E09091D4-315D-4318-9D97-E4B5FC31E4AD}" type="sibTrans" cxnId="{F6CACB82-DB77-42F8-9F9B-9104F4C5EC74}">
      <dgm:prSet/>
      <dgm:spPr/>
      <dgm:t>
        <a:bodyPr/>
        <a:lstStyle/>
        <a:p>
          <a:endParaRPr lang="en-US"/>
        </a:p>
      </dgm:t>
    </dgm:pt>
    <dgm:pt modelId="{97690C27-9E47-480B-8CD6-B896604CB23C}">
      <dgm:prSet/>
      <dgm:spPr/>
      <dgm:t>
        <a:bodyPr/>
        <a:lstStyle/>
        <a:p>
          <a:r>
            <a:rPr lang="en-US"/>
            <a:t>EV31 Imigrare în România</a:t>
          </a:r>
        </a:p>
      </dgm:t>
    </dgm:pt>
    <dgm:pt modelId="{3214D3B2-DC07-48D3-9230-042DC22D5D7E}" type="parTrans" cxnId="{BE234E98-DF8C-40FF-959B-82D99486026A}">
      <dgm:prSet/>
      <dgm:spPr/>
      <dgm:t>
        <a:bodyPr/>
        <a:lstStyle/>
        <a:p>
          <a:endParaRPr lang="en-US"/>
        </a:p>
      </dgm:t>
    </dgm:pt>
    <dgm:pt modelId="{8A843B20-83A8-4FD0-8831-F1D41A1027D3}" type="sibTrans" cxnId="{BE234E98-DF8C-40FF-959B-82D99486026A}">
      <dgm:prSet/>
      <dgm:spPr/>
      <dgm:t>
        <a:bodyPr/>
        <a:lstStyle/>
        <a:p>
          <a:endParaRPr lang="en-US"/>
        </a:p>
      </dgm:t>
    </dgm:pt>
    <dgm:pt modelId="{AD6C762D-8D1D-49B0-8282-6229C9B72AD4}">
      <dgm:prSet/>
      <dgm:spPr/>
      <dgm:t>
        <a:bodyPr/>
        <a:lstStyle/>
        <a:p>
          <a:r>
            <a:rPr lang="ro-RO" noProof="0" dirty="0"/>
            <a:t>EV36 Denunțarea unei ilegalități</a:t>
          </a:r>
        </a:p>
      </dgm:t>
    </dgm:pt>
    <dgm:pt modelId="{97D0F2F4-7B3E-4C9E-9327-E10A714031B8}" type="parTrans" cxnId="{2998ABB3-0061-483C-998D-A75E38853205}">
      <dgm:prSet/>
      <dgm:spPr/>
      <dgm:t>
        <a:bodyPr/>
        <a:lstStyle/>
        <a:p>
          <a:endParaRPr lang="en-US"/>
        </a:p>
      </dgm:t>
    </dgm:pt>
    <dgm:pt modelId="{23A09ADA-4DF3-4744-AED6-E1EDFB6AE133}" type="sibTrans" cxnId="{2998ABB3-0061-483C-998D-A75E38853205}">
      <dgm:prSet/>
      <dgm:spPr/>
      <dgm:t>
        <a:bodyPr/>
        <a:lstStyle/>
        <a:p>
          <a:endParaRPr lang="en-US"/>
        </a:p>
      </dgm:t>
    </dgm:pt>
    <dgm:pt modelId="{7DE22EDD-EFAB-41D9-BC3B-2FB19A54DD54}" type="pres">
      <dgm:prSet presAssocID="{5A720884-4C94-4180-9663-ABF8CAF4DD9C}" presName="Name0" presStyleCnt="0">
        <dgm:presLayoutVars>
          <dgm:dir/>
          <dgm:resizeHandles val="exact"/>
        </dgm:presLayoutVars>
      </dgm:prSet>
      <dgm:spPr/>
    </dgm:pt>
    <dgm:pt modelId="{3E7164CE-9FFA-4381-B907-320F1E1562A3}" type="pres">
      <dgm:prSet presAssocID="{54C797F8-FDAE-4C21-B940-742DCFA9F1CB}" presName="node" presStyleLbl="node1" presStyleIdx="0" presStyleCnt="11">
        <dgm:presLayoutVars>
          <dgm:bulletEnabled val="1"/>
        </dgm:presLayoutVars>
      </dgm:prSet>
      <dgm:spPr/>
    </dgm:pt>
    <dgm:pt modelId="{30AB85B7-E0D7-4B9D-B3F5-84D7704540E4}" type="pres">
      <dgm:prSet presAssocID="{526D17E5-685C-4D33-9AD7-7A710F050818}" presName="sibTrans" presStyleLbl="sibTrans1D1" presStyleIdx="0" presStyleCnt="10"/>
      <dgm:spPr/>
    </dgm:pt>
    <dgm:pt modelId="{E7203205-9F27-48A7-8615-4A3BA16A45F4}" type="pres">
      <dgm:prSet presAssocID="{526D17E5-685C-4D33-9AD7-7A710F050818}" presName="connectorText" presStyleLbl="sibTrans1D1" presStyleIdx="0" presStyleCnt="10"/>
      <dgm:spPr/>
    </dgm:pt>
    <dgm:pt modelId="{D32D853B-5D60-486A-A17F-B4A3AA58B64C}" type="pres">
      <dgm:prSet presAssocID="{6B721E6A-E6CE-4B20-A665-E5D60A526C15}" presName="node" presStyleLbl="node1" presStyleIdx="1" presStyleCnt="11">
        <dgm:presLayoutVars>
          <dgm:bulletEnabled val="1"/>
        </dgm:presLayoutVars>
      </dgm:prSet>
      <dgm:spPr/>
    </dgm:pt>
    <dgm:pt modelId="{3C37047E-5EBD-452E-9019-682D6D1E8CAA}" type="pres">
      <dgm:prSet presAssocID="{2863439F-6E96-4B60-9249-D71BB0BA2933}" presName="sibTrans" presStyleLbl="sibTrans1D1" presStyleIdx="1" presStyleCnt="10"/>
      <dgm:spPr/>
    </dgm:pt>
    <dgm:pt modelId="{4A527CAF-4D51-4642-8A90-E92D2DE1159A}" type="pres">
      <dgm:prSet presAssocID="{2863439F-6E96-4B60-9249-D71BB0BA2933}" presName="connectorText" presStyleLbl="sibTrans1D1" presStyleIdx="1" presStyleCnt="10"/>
      <dgm:spPr/>
    </dgm:pt>
    <dgm:pt modelId="{8569879A-A8CC-4C2B-BC7D-2181AFAAC8A3}" type="pres">
      <dgm:prSet presAssocID="{645CB02E-D9C0-4F99-A32F-53C5BCA65633}" presName="node" presStyleLbl="node1" presStyleIdx="2" presStyleCnt="11">
        <dgm:presLayoutVars>
          <dgm:bulletEnabled val="1"/>
        </dgm:presLayoutVars>
      </dgm:prSet>
      <dgm:spPr/>
    </dgm:pt>
    <dgm:pt modelId="{8A7FCB3A-2B7F-409D-A35B-DCBB76EB4D2F}" type="pres">
      <dgm:prSet presAssocID="{BE2CCA2F-0B70-4034-BFAB-BF0C4B5A250B}" presName="sibTrans" presStyleLbl="sibTrans1D1" presStyleIdx="2" presStyleCnt="10"/>
      <dgm:spPr/>
    </dgm:pt>
    <dgm:pt modelId="{02B3B15E-43CD-477C-ACF1-C9B83048A647}" type="pres">
      <dgm:prSet presAssocID="{BE2CCA2F-0B70-4034-BFAB-BF0C4B5A250B}" presName="connectorText" presStyleLbl="sibTrans1D1" presStyleIdx="2" presStyleCnt="10"/>
      <dgm:spPr/>
    </dgm:pt>
    <dgm:pt modelId="{97283440-4D7C-4250-89BA-0C360548E195}" type="pres">
      <dgm:prSet presAssocID="{82633FB6-99E7-48A4-AAD9-FCD920B78B39}" presName="node" presStyleLbl="node1" presStyleIdx="3" presStyleCnt="11">
        <dgm:presLayoutVars>
          <dgm:bulletEnabled val="1"/>
        </dgm:presLayoutVars>
      </dgm:prSet>
      <dgm:spPr/>
    </dgm:pt>
    <dgm:pt modelId="{A8742526-F3D8-4A02-8170-6C46510892F5}" type="pres">
      <dgm:prSet presAssocID="{4010B7E9-EDC1-47D1-B50F-E8D21FE8AFAB}" presName="sibTrans" presStyleLbl="sibTrans1D1" presStyleIdx="3" presStyleCnt="10"/>
      <dgm:spPr/>
    </dgm:pt>
    <dgm:pt modelId="{8B4910F4-E9CF-4387-A24B-04C9460FB159}" type="pres">
      <dgm:prSet presAssocID="{4010B7E9-EDC1-47D1-B50F-E8D21FE8AFAB}" presName="connectorText" presStyleLbl="sibTrans1D1" presStyleIdx="3" presStyleCnt="10"/>
      <dgm:spPr/>
    </dgm:pt>
    <dgm:pt modelId="{39A2DFA2-AA11-4DCD-B110-C0DE2CD3D121}" type="pres">
      <dgm:prSet presAssocID="{BB7ADF80-05A4-4A67-94FA-E5D42F1C71F5}" presName="node" presStyleLbl="node1" presStyleIdx="4" presStyleCnt="11">
        <dgm:presLayoutVars>
          <dgm:bulletEnabled val="1"/>
        </dgm:presLayoutVars>
      </dgm:prSet>
      <dgm:spPr/>
    </dgm:pt>
    <dgm:pt modelId="{9BAC07F0-32CB-4F9B-906B-2F6B495CF4F8}" type="pres">
      <dgm:prSet presAssocID="{98959ED5-BD82-433E-A453-F699553283AE}" presName="sibTrans" presStyleLbl="sibTrans1D1" presStyleIdx="4" presStyleCnt="10"/>
      <dgm:spPr/>
    </dgm:pt>
    <dgm:pt modelId="{A152B251-2884-4268-8734-C4CEEFEA2CBC}" type="pres">
      <dgm:prSet presAssocID="{98959ED5-BD82-433E-A453-F699553283AE}" presName="connectorText" presStyleLbl="sibTrans1D1" presStyleIdx="4" presStyleCnt="10"/>
      <dgm:spPr/>
    </dgm:pt>
    <dgm:pt modelId="{83FDFAD5-B9AB-4C8D-9A6B-CF751DAC2E71}" type="pres">
      <dgm:prSet presAssocID="{918A3A47-58CF-487F-92E3-DF4E63B94D23}" presName="node" presStyleLbl="node1" presStyleIdx="5" presStyleCnt="11">
        <dgm:presLayoutVars>
          <dgm:bulletEnabled val="1"/>
        </dgm:presLayoutVars>
      </dgm:prSet>
      <dgm:spPr/>
    </dgm:pt>
    <dgm:pt modelId="{CFCB2EF2-F4C5-4821-942B-79B77AD0CC12}" type="pres">
      <dgm:prSet presAssocID="{620D2A8E-5903-47D1-AFD7-6400CF6AECBC}" presName="sibTrans" presStyleLbl="sibTrans1D1" presStyleIdx="5" presStyleCnt="10"/>
      <dgm:spPr/>
    </dgm:pt>
    <dgm:pt modelId="{E6DF1D8F-1486-41B6-82FD-9D19420C599B}" type="pres">
      <dgm:prSet presAssocID="{620D2A8E-5903-47D1-AFD7-6400CF6AECBC}" presName="connectorText" presStyleLbl="sibTrans1D1" presStyleIdx="5" presStyleCnt="10"/>
      <dgm:spPr/>
    </dgm:pt>
    <dgm:pt modelId="{FFCC8C94-7097-4710-A82C-1FDDA918FA2A}" type="pres">
      <dgm:prSet presAssocID="{61410FB3-9AC1-4308-A5B4-84890B3C0FE2}" presName="node" presStyleLbl="node1" presStyleIdx="6" presStyleCnt="11">
        <dgm:presLayoutVars>
          <dgm:bulletEnabled val="1"/>
        </dgm:presLayoutVars>
      </dgm:prSet>
      <dgm:spPr/>
    </dgm:pt>
    <dgm:pt modelId="{86267CE1-7F2E-4734-B1E6-1E6DD9D7D4DD}" type="pres">
      <dgm:prSet presAssocID="{4B636428-539D-4F52-9356-F98C4DA72DD8}" presName="sibTrans" presStyleLbl="sibTrans1D1" presStyleIdx="6" presStyleCnt="10"/>
      <dgm:spPr/>
    </dgm:pt>
    <dgm:pt modelId="{30598AED-B6AE-4526-A12C-1929D88CA779}" type="pres">
      <dgm:prSet presAssocID="{4B636428-539D-4F52-9356-F98C4DA72DD8}" presName="connectorText" presStyleLbl="sibTrans1D1" presStyleIdx="6" presStyleCnt="10"/>
      <dgm:spPr/>
    </dgm:pt>
    <dgm:pt modelId="{F56F0C96-73C8-41E8-BA1C-C0BB7C6D4316}" type="pres">
      <dgm:prSet presAssocID="{F0D3AF60-69AB-4D49-B5AB-A580CF7BF6FB}" presName="node" presStyleLbl="node1" presStyleIdx="7" presStyleCnt="11">
        <dgm:presLayoutVars>
          <dgm:bulletEnabled val="1"/>
        </dgm:presLayoutVars>
      </dgm:prSet>
      <dgm:spPr/>
    </dgm:pt>
    <dgm:pt modelId="{5BF8FFDB-9050-48C5-8BCF-E2CABA264F3D}" type="pres">
      <dgm:prSet presAssocID="{C47F40CD-30E8-4E49-99A0-BD2E80D8C137}" presName="sibTrans" presStyleLbl="sibTrans1D1" presStyleIdx="7" presStyleCnt="10"/>
      <dgm:spPr/>
    </dgm:pt>
    <dgm:pt modelId="{28792DFD-C05F-45EC-90AD-2F998B1F3E0E}" type="pres">
      <dgm:prSet presAssocID="{C47F40CD-30E8-4E49-99A0-BD2E80D8C137}" presName="connectorText" presStyleLbl="sibTrans1D1" presStyleIdx="7" presStyleCnt="10"/>
      <dgm:spPr/>
    </dgm:pt>
    <dgm:pt modelId="{943CCB8B-C843-42F6-B92B-CFD462C765A2}" type="pres">
      <dgm:prSet presAssocID="{716CA914-B308-4239-B8B3-820484CF7A17}" presName="node" presStyleLbl="node1" presStyleIdx="8" presStyleCnt="11">
        <dgm:presLayoutVars>
          <dgm:bulletEnabled val="1"/>
        </dgm:presLayoutVars>
      </dgm:prSet>
      <dgm:spPr/>
    </dgm:pt>
    <dgm:pt modelId="{42458D47-EEA2-4047-BE3A-5BD4B04741FD}" type="pres">
      <dgm:prSet presAssocID="{E09091D4-315D-4318-9D97-E4B5FC31E4AD}" presName="sibTrans" presStyleLbl="sibTrans1D1" presStyleIdx="8" presStyleCnt="10"/>
      <dgm:spPr/>
    </dgm:pt>
    <dgm:pt modelId="{D3FD5FA7-F81F-4149-8DFC-E0C660BEDBF2}" type="pres">
      <dgm:prSet presAssocID="{E09091D4-315D-4318-9D97-E4B5FC31E4AD}" presName="connectorText" presStyleLbl="sibTrans1D1" presStyleIdx="8" presStyleCnt="10"/>
      <dgm:spPr/>
    </dgm:pt>
    <dgm:pt modelId="{E7FDA417-9DD6-4C0C-A47D-E7EF752A61B5}" type="pres">
      <dgm:prSet presAssocID="{97690C27-9E47-480B-8CD6-B896604CB23C}" presName="node" presStyleLbl="node1" presStyleIdx="9" presStyleCnt="11">
        <dgm:presLayoutVars>
          <dgm:bulletEnabled val="1"/>
        </dgm:presLayoutVars>
      </dgm:prSet>
      <dgm:spPr/>
    </dgm:pt>
    <dgm:pt modelId="{3962BF9D-254C-4894-844C-61576A971FFE}" type="pres">
      <dgm:prSet presAssocID="{8A843B20-83A8-4FD0-8831-F1D41A1027D3}" presName="sibTrans" presStyleLbl="sibTrans1D1" presStyleIdx="9" presStyleCnt="10"/>
      <dgm:spPr/>
    </dgm:pt>
    <dgm:pt modelId="{DEABAB7E-E4DC-4100-97BF-0AF8CF5817D1}" type="pres">
      <dgm:prSet presAssocID="{8A843B20-83A8-4FD0-8831-F1D41A1027D3}" presName="connectorText" presStyleLbl="sibTrans1D1" presStyleIdx="9" presStyleCnt="10"/>
      <dgm:spPr/>
    </dgm:pt>
    <dgm:pt modelId="{BD3107E0-D6B1-4F2A-813B-B1006B6A93AB}" type="pres">
      <dgm:prSet presAssocID="{AD6C762D-8D1D-49B0-8282-6229C9B72AD4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1F9580A-B822-4AD4-9EB4-CEA8394A2CD6}" type="presOf" srcId="{98959ED5-BD82-433E-A453-F699553283AE}" destId="{9BAC07F0-32CB-4F9B-906B-2F6B495CF4F8}" srcOrd="0" destOrd="0" presId="urn:microsoft.com/office/officeart/2005/8/layout/bProcess3"/>
    <dgm:cxn modelId="{867E5A0D-6DDC-4835-8BA0-9402CF5BE0CA}" type="presOf" srcId="{2863439F-6E96-4B60-9249-D71BB0BA2933}" destId="{3C37047E-5EBD-452E-9019-682D6D1E8CAA}" srcOrd="0" destOrd="0" presId="urn:microsoft.com/office/officeart/2005/8/layout/bProcess3"/>
    <dgm:cxn modelId="{52EC0118-A1B7-43B9-9509-2E17F277A7BC}" type="presOf" srcId="{526D17E5-685C-4D33-9AD7-7A710F050818}" destId="{E7203205-9F27-48A7-8615-4A3BA16A45F4}" srcOrd="1" destOrd="0" presId="urn:microsoft.com/office/officeart/2005/8/layout/bProcess3"/>
    <dgm:cxn modelId="{A47E8428-56F0-40D7-8CEE-E042E4A10E9E}" type="presOf" srcId="{98959ED5-BD82-433E-A453-F699553283AE}" destId="{A152B251-2884-4268-8734-C4CEEFEA2CBC}" srcOrd="1" destOrd="0" presId="urn:microsoft.com/office/officeart/2005/8/layout/bProcess3"/>
    <dgm:cxn modelId="{98B3882D-2DE0-4BBA-BD2D-D3F28468E2D1}" type="presOf" srcId="{4010B7E9-EDC1-47D1-B50F-E8D21FE8AFAB}" destId="{8B4910F4-E9CF-4387-A24B-04C9460FB159}" srcOrd="1" destOrd="0" presId="urn:microsoft.com/office/officeart/2005/8/layout/bProcess3"/>
    <dgm:cxn modelId="{F470D52F-C3D3-420B-B51D-74BE2E2C186A}" type="presOf" srcId="{526D17E5-685C-4D33-9AD7-7A710F050818}" destId="{30AB85B7-E0D7-4B9D-B3F5-84D7704540E4}" srcOrd="0" destOrd="0" presId="urn:microsoft.com/office/officeart/2005/8/layout/bProcess3"/>
    <dgm:cxn modelId="{D267B636-D34D-4697-8CDF-1E2A5FC3CA70}" type="presOf" srcId="{C47F40CD-30E8-4E49-99A0-BD2E80D8C137}" destId="{28792DFD-C05F-45EC-90AD-2F998B1F3E0E}" srcOrd="1" destOrd="0" presId="urn:microsoft.com/office/officeart/2005/8/layout/bProcess3"/>
    <dgm:cxn modelId="{C48AD95C-2791-4070-A634-66E07DA935F1}" type="presOf" srcId="{6B721E6A-E6CE-4B20-A665-E5D60A526C15}" destId="{D32D853B-5D60-486A-A17F-B4A3AA58B64C}" srcOrd="0" destOrd="0" presId="urn:microsoft.com/office/officeart/2005/8/layout/bProcess3"/>
    <dgm:cxn modelId="{20C9B46A-F690-43F3-BA80-84907210C766}" type="presOf" srcId="{645CB02E-D9C0-4F99-A32F-53C5BCA65633}" destId="{8569879A-A8CC-4C2B-BC7D-2181AFAAC8A3}" srcOrd="0" destOrd="0" presId="urn:microsoft.com/office/officeart/2005/8/layout/bProcess3"/>
    <dgm:cxn modelId="{25EF1F6E-2944-4478-8C22-46AADBA16D32}" type="presOf" srcId="{5A720884-4C94-4180-9663-ABF8CAF4DD9C}" destId="{7DE22EDD-EFAB-41D9-BC3B-2FB19A54DD54}" srcOrd="0" destOrd="0" presId="urn:microsoft.com/office/officeart/2005/8/layout/bProcess3"/>
    <dgm:cxn modelId="{5C74BF6E-6BDF-4355-9CCA-F830652C8BE2}" type="presOf" srcId="{620D2A8E-5903-47D1-AFD7-6400CF6AECBC}" destId="{E6DF1D8F-1486-41B6-82FD-9D19420C599B}" srcOrd="1" destOrd="0" presId="urn:microsoft.com/office/officeart/2005/8/layout/bProcess3"/>
    <dgm:cxn modelId="{B2A5D050-2811-4C3D-84A1-AA3E80A7992F}" srcId="{5A720884-4C94-4180-9663-ABF8CAF4DD9C}" destId="{61410FB3-9AC1-4308-A5B4-84890B3C0FE2}" srcOrd="6" destOrd="0" parTransId="{C17EE8DB-0014-4A59-8E12-4901ADFC1378}" sibTransId="{4B636428-539D-4F52-9356-F98C4DA72DD8}"/>
    <dgm:cxn modelId="{148B8753-2C28-4F9B-92EE-1F42AA5AB1DD}" type="presOf" srcId="{82633FB6-99E7-48A4-AAD9-FCD920B78B39}" destId="{97283440-4D7C-4250-89BA-0C360548E195}" srcOrd="0" destOrd="0" presId="urn:microsoft.com/office/officeart/2005/8/layout/bProcess3"/>
    <dgm:cxn modelId="{0C8D8674-A264-46D5-89FF-7651054D1D88}" type="presOf" srcId="{61410FB3-9AC1-4308-A5B4-84890B3C0FE2}" destId="{FFCC8C94-7097-4710-A82C-1FDDA918FA2A}" srcOrd="0" destOrd="0" presId="urn:microsoft.com/office/officeart/2005/8/layout/bProcess3"/>
    <dgm:cxn modelId="{1826A375-B394-40CB-9199-766781D2AF52}" type="presOf" srcId="{4B636428-539D-4F52-9356-F98C4DA72DD8}" destId="{30598AED-B6AE-4526-A12C-1929D88CA779}" srcOrd="1" destOrd="0" presId="urn:microsoft.com/office/officeart/2005/8/layout/bProcess3"/>
    <dgm:cxn modelId="{090A7E7A-1BDA-4DBB-8E9A-710EB8D0F096}" type="presOf" srcId="{BB7ADF80-05A4-4A67-94FA-E5D42F1C71F5}" destId="{39A2DFA2-AA11-4DCD-B110-C0DE2CD3D121}" srcOrd="0" destOrd="0" presId="urn:microsoft.com/office/officeart/2005/8/layout/bProcess3"/>
    <dgm:cxn modelId="{B0760E7D-9F4E-4637-A2E0-737A0FB544F2}" srcId="{5A720884-4C94-4180-9663-ABF8CAF4DD9C}" destId="{F0D3AF60-69AB-4D49-B5AB-A580CF7BF6FB}" srcOrd="7" destOrd="0" parTransId="{E8BB04AE-25F9-4C9C-A81F-2EC82ED6038F}" sibTransId="{C47F40CD-30E8-4E49-99A0-BD2E80D8C137}"/>
    <dgm:cxn modelId="{5871B97F-DDE8-43DE-BE15-32F66198E109}" type="presOf" srcId="{BE2CCA2F-0B70-4034-BFAB-BF0C4B5A250B}" destId="{02B3B15E-43CD-477C-ACF1-C9B83048A647}" srcOrd="1" destOrd="0" presId="urn:microsoft.com/office/officeart/2005/8/layout/bProcess3"/>
    <dgm:cxn modelId="{F6CACB82-DB77-42F8-9F9B-9104F4C5EC74}" srcId="{5A720884-4C94-4180-9663-ABF8CAF4DD9C}" destId="{716CA914-B308-4239-B8B3-820484CF7A17}" srcOrd="8" destOrd="0" parTransId="{9F514C53-ED2B-4DA0-8CAF-632A15DF015B}" sibTransId="{E09091D4-315D-4318-9D97-E4B5FC31E4AD}"/>
    <dgm:cxn modelId="{3BDD5988-A82B-4A08-9B07-2198513D1648}" srcId="{5A720884-4C94-4180-9663-ABF8CAF4DD9C}" destId="{6B721E6A-E6CE-4B20-A665-E5D60A526C15}" srcOrd="1" destOrd="0" parTransId="{353F4D7A-D993-412C-8E70-BD42814C5788}" sibTransId="{2863439F-6E96-4B60-9249-D71BB0BA2933}"/>
    <dgm:cxn modelId="{4017B888-59B1-4A09-8314-45027EA5AEA4}" type="presOf" srcId="{8A843B20-83A8-4FD0-8831-F1D41A1027D3}" destId="{3962BF9D-254C-4894-844C-61576A971FFE}" srcOrd="0" destOrd="0" presId="urn:microsoft.com/office/officeart/2005/8/layout/bProcess3"/>
    <dgm:cxn modelId="{EE06E089-0083-4010-8D4C-62F4F2BC2B90}" type="presOf" srcId="{918A3A47-58CF-487F-92E3-DF4E63B94D23}" destId="{83FDFAD5-B9AB-4C8D-9A6B-CF751DAC2E71}" srcOrd="0" destOrd="0" presId="urn:microsoft.com/office/officeart/2005/8/layout/bProcess3"/>
    <dgm:cxn modelId="{C57BB493-DE1E-4B22-ABF1-50DBC5D5EF19}" srcId="{5A720884-4C94-4180-9663-ABF8CAF4DD9C}" destId="{645CB02E-D9C0-4F99-A32F-53C5BCA65633}" srcOrd="2" destOrd="0" parTransId="{4E508C14-9CAC-4120-8178-0DA0826A3D9D}" sibTransId="{BE2CCA2F-0B70-4034-BFAB-BF0C4B5A250B}"/>
    <dgm:cxn modelId="{BE234E98-DF8C-40FF-959B-82D99486026A}" srcId="{5A720884-4C94-4180-9663-ABF8CAF4DD9C}" destId="{97690C27-9E47-480B-8CD6-B896604CB23C}" srcOrd="9" destOrd="0" parTransId="{3214D3B2-DC07-48D3-9230-042DC22D5D7E}" sibTransId="{8A843B20-83A8-4FD0-8831-F1D41A1027D3}"/>
    <dgm:cxn modelId="{9FE3EDA2-A389-458A-BC14-0F90B2599C85}" type="presOf" srcId="{E09091D4-315D-4318-9D97-E4B5FC31E4AD}" destId="{42458D47-EEA2-4047-BE3A-5BD4B04741FD}" srcOrd="0" destOrd="0" presId="urn:microsoft.com/office/officeart/2005/8/layout/bProcess3"/>
    <dgm:cxn modelId="{A56716AA-1DA4-4807-85FF-386FAD8C44AD}" type="presOf" srcId="{E09091D4-315D-4318-9D97-E4B5FC31E4AD}" destId="{D3FD5FA7-F81F-4149-8DFC-E0C660BEDBF2}" srcOrd="1" destOrd="0" presId="urn:microsoft.com/office/officeart/2005/8/layout/bProcess3"/>
    <dgm:cxn modelId="{2998ABB3-0061-483C-998D-A75E38853205}" srcId="{5A720884-4C94-4180-9663-ABF8CAF4DD9C}" destId="{AD6C762D-8D1D-49B0-8282-6229C9B72AD4}" srcOrd="10" destOrd="0" parTransId="{97D0F2F4-7B3E-4C9E-9327-E10A714031B8}" sibTransId="{23A09ADA-4DF3-4744-AED6-E1EDFB6AE133}"/>
    <dgm:cxn modelId="{8AD6BFBA-E643-4BC6-B4A3-33C5E44D7933}" type="presOf" srcId="{BE2CCA2F-0B70-4034-BFAB-BF0C4B5A250B}" destId="{8A7FCB3A-2B7F-409D-A35B-DCBB76EB4D2F}" srcOrd="0" destOrd="0" presId="urn:microsoft.com/office/officeart/2005/8/layout/bProcess3"/>
    <dgm:cxn modelId="{B89CC9BC-5A25-4EB8-8C78-1209719EE49C}" srcId="{5A720884-4C94-4180-9663-ABF8CAF4DD9C}" destId="{BB7ADF80-05A4-4A67-94FA-E5D42F1C71F5}" srcOrd="4" destOrd="0" parTransId="{9BE0056A-93E3-4E93-A472-1A62ABACFCFE}" sibTransId="{98959ED5-BD82-433E-A453-F699553283AE}"/>
    <dgm:cxn modelId="{86E4EEBD-4DD1-434A-824E-51B58EFE5FD2}" type="presOf" srcId="{4010B7E9-EDC1-47D1-B50F-E8D21FE8AFAB}" destId="{A8742526-F3D8-4A02-8170-6C46510892F5}" srcOrd="0" destOrd="0" presId="urn:microsoft.com/office/officeart/2005/8/layout/bProcess3"/>
    <dgm:cxn modelId="{F00A39C8-9643-4FA2-AD56-6901F4B72DCD}" type="presOf" srcId="{C47F40CD-30E8-4E49-99A0-BD2E80D8C137}" destId="{5BF8FFDB-9050-48C5-8BCF-E2CABA264F3D}" srcOrd="0" destOrd="0" presId="urn:microsoft.com/office/officeart/2005/8/layout/bProcess3"/>
    <dgm:cxn modelId="{1FC049C8-4E43-4627-A570-B962BEEBFF54}" type="presOf" srcId="{2863439F-6E96-4B60-9249-D71BB0BA2933}" destId="{4A527CAF-4D51-4642-8A90-E92D2DE1159A}" srcOrd="1" destOrd="0" presId="urn:microsoft.com/office/officeart/2005/8/layout/bProcess3"/>
    <dgm:cxn modelId="{D8892ACE-B8D6-494D-9C6F-7BDBD2F11267}" srcId="{5A720884-4C94-4180-9663-ABF8CAF4DD9C}" destId="{918A3A47-58CF-487F-92E3-DF4E63B94D23}" srcOrd="5" destOrd="0" parTransId="{2ABBC652-B87E-40C4-98D1-6E2E25A0DF7C}" sibTransId="{620D2A8E-5903-47D1-AFD7-6400CF6AECBC}"/>
    <dgm:cxn modelId="{5EA234D3-264F-4B94-AE56-C1AE35F45D44}" srcId="{5A720884-4C94-4180-9663-ABF8CAF4DD9C}" destId="{82633FB6-99E7-48A4-AAD9-FCD920B78B39}" srcOrd="3" destOrd="0" parTransId="{57E5ED95-3448-416E-A7CA-66D3272DB5C3}" sibTransId="{4010B7E9-EDC1-47D1-B50F-E8D21FE8AFAB}"/>
    <dgm:cxn modelId="{36AB13DB-5476-4EB6-ACEC-C7F53A2C4142}" type="presOf" srcId="{F0D3AF60-69AB-4D49-B5AB-A580CF7BF6FB}" destId="{F56F0C96-73C8-41E8-BA1C-C0BB7C6D4316}" srcOrd="0" destOrd="0" presId="urn:microsoft.com/office/officeart/2005/8/layout/bProcess3"/>
    <dgm:cxn modelId="{5D6470DE-3018-4628-8F1E-A350C11AF13C}" type="presOf" srcId="{97690C27-9E47-480B-8CD6-B896604CB23C}" destId="{E7FDA417-9DD6-4C0C-A47D-E7EF752A61B5}" srcOrd="0" destOrd="0" presId="urn:microsoft.com/office/officeart/2005/8/layout/bProcess3"/>
    <dgm:cxn modelId="{766195DE-270D-4769-9286-A64F4AC00B31}" type="presOf" srcId="{54C797F8-FDAE-4C21-B940-742DCFA9F1CB}" destId="{3E7164CE-9FFA-4381-B907-320F1E1562A3}" srcOrd="0" destOrd="0" presId="urn:microsoft.com/office/officeart/2005/8/layout/bProcess3"/>
    <dgm:cxn modelId="{323134DF-097E-4BF1-A397-99D82A8710D0}" type="presOf" srcId="{4B636428-539D-4F52-9356-F98C4DA72DD8}" destId="{86267CE1-7F2E-4734-B1E6-1E6DD9D7D4DD}" srcOrd="0" destOrd="0" presId="urn:microsoft.com/office/officeart/2005/8/layout/bProcess3"/>
    <dgm:cxn modelId="{E9C75AE4-1DF9-4B47-BC05-B03E9FF40F0E}" type="presOf" srcId="{AD6C762D-8D1D-49B0-8282-6229C9B72AD4}" destId="{BD3107E0-D6B1-4F2A-813B-B1006B6A93AB}" srcOrd="0" destOrd="0" presId="urn:microsoft.com/office/officeart/2005/8/layout/bProcess3"/>
    <dgm:cxn modelId="{583D97E8-968D-45DA-B387-5AA2322729FD}" type="presOf" srcId="{620D2A8E-5903-47D1-AFD7-6400CF6AECBC}" destId="{CFCB2EF2-F4C5-4821-942B-79B77AD0CC12}" srcOrd="0" destOrd="0" presId="urn:microsoft.com/office/officeart/2005/8/layout/bProcess3"/>
    <dgm:cxn modelId="{473B7EEA-4B1B-4B00-93B8-896A8AB630C9}" type="presOf" srcId="{716CA914-B308-4239-B8B3-820484CF7A17}" destId="{943CCB8B-C843-42F6-B92B-CFD462C765A2}" srcOrd="0" destOrd="0" presId="urn:microsoft.com/office/officeart/2005/8/layout/bProcess3"/>
    <dgm:cxn modelId="{1B8DDDEE-E42B-4D56-88C4-D22EC5B8320C}" type="presOf" srcId="{8A843B20-83A8-4FD0-8831-F1D41A1027D3}" destId="{DEABAB7E-E4DC-4100-97BF-0AF8CF5817D1}" srcOrd="1" destOrd="0" presId="urn:microsoft.com/office/officeart/2005/8/layout/bProcess3"/>
    <dgm:cxn modelId="{16567CF9-C2C7-4D6E-A73B-91F4D72BEBFB}" srcId="{5A720884-4C94-4180-9663-ABF8CAF4DD9C}" destId="{54C797F8-FDAE-4C21-B940-742DCFA9F1CB}" srcOrd="0" destOrd="0" parTransId="{4060F55E-6F70-478E-B0F0-CA3EDAD82F2B}" sibTransId="{526D17E5-685C-4D33-9AD7-7A710F050818}"/>
    <dgm:cxn modelId="{E4B1A49F-42F0-443B-9908-F47282BBEF7C}" type="presParOf" srcId="{7DE22EDD-EFAB-41D9-BC3B-2FB19A54DD54}" destId="{3E7164CE-9FFA-4381-B907-320F1E1562A3}" srcOrd="0" destOrd="0" presId="urn:microsoft.com/office/officeart/2005/8/layout/bProcess3"/>
    <dgm:cxn modelId="{CD8E4676-9A0B-45D3-ACC3-A5578EFA27F3}" type="presParOf" srcId="{7DE22EDD-EFAB-41D9-BC3B-2FB19A54DD54}" destId="{30AB85B7-E0D7-4B9D-B3F5-84D7704540E4}" srcOrd="1" destOrd="0" presId="urn:microsoft.com/office/officeart/2005/8/layout/bProcess3"/>
    <dgm:cxn modelId="{8325EFA8-4348-4281-B131-2B3120489971}" type="presParOf" srcId="{30AB85B7-E0D7-4B9D-B3F5-84D7704540E4}" destId="{E7203205-9F27-48A7-8615-4A3BA16A45F4}" srcOrd="0" destOrd="0" presId="urn:microsoft.com/office/officeart/2005/8/layout/bProcess3"/>
    <dgm:cxn modelId="{F516982B-96EC-49F5-803F-610004AAC96F}" type="presParOf" srcId="{7DE22EDD-EFAB-41D9-BC3B-2FB19A54DD54}" destId="{D32D853B-5D60-486A-A17F-B4A3AA58B64C}" srcOrd="2" destOrd="0" presId="urn:microsoft.com/office/officeart/2005/8/layout/bProcess3"/>
    <dgm:cxn modelId="{B871D9E0-442D-44C8-BC9E-E33A569682DF}" type="presParOf" srcId="{7DE22EDD-EFAB-41D9-BC3B-2FB19A54DD54}" destId="{3C37047E-5EBD-452E-9019-682D6D1E8CAA}" srcOrd="3" destOrd="0" presId="urn:microsoft.com/office/officeart/2005/8/layout/bProcess3"/>
    <dgm:cxn modelId="{57D12691-CF8B-41BC-95D4-D2425A5CCDB4}" type="presParOf" srcId="{3C37047E-5EBD-452E-9019-682D6D1E8CAA}" destId="{4A527CAF-4D51-4642-8A90-E92D2DE1159A}" srcOrd="0" destOrd="0" presId="urn:microsoft.com/office/officeart/2005/8/layout/bProcess3"/>
    <dgm:cxn modelId="{61F9C6EB-79DF-4A2D-9F9F-E0770DCD0F55}" type="presParOf" srcId="{7DE22EDD-EFAB-41D9-BC3B-2FB19A54DD54}" destId="{8569879A-A8CC-4C2B-BC7D-2181AFAAC8A3}" srcOrd="4" destOrd="0" presId="urn:microsoft.com/office/officeart/2005/8/layout/bProcess3"/>
    <dgm:cxn modelId="{5C6C514C-8C86-4D78-82B3-3773087ECE36}" type="presParOf" srcId="{7DE22EDD-EFAB-41D9-BC3B-2FB19A54DD54}" destId="{8A7FCB3A-2B7F-409D-A35B-DCBB76EB4D2F}" srcOrd="5" destOrd="0" presId="urn:microsoft.com/office/officeart/2005/8/layout/bProcess3"/>
    <dgm:cxn modelId="{5031ECA7-ED40-4DF8-8F40-FBCC170510CB}" type="presParOf" srcId="{8A7FCB3A-2B7F-409D-A35B-DCBB76EB4D2F}" destId="{02B3B15E-43CD-477C-ACF1-C9B83048A647}" srcOrd="0" destOrd="0" presId="urn:microsoft.com/office/officeart/2005/8/layout/bProcess3"/>
    <dgm:cxn modelId="{AD98D794-D631-4268-A1C2-576A06AAA0D0}" type="presParOf" srcId="{7DE22EDD-EFAB-41D9-BC3B-2FB19A54DD54}" destId="{97283440-4D7C-4250-89BA-0C360548E195}" srcOrd="6" destOrd="0" presId="urn:microsoft.com/office/officeart/2005/8/layout/bProcess3"/>
    <dgm:cxn modelId="{442517FF-DEB2-4572-9354-E6A6D837E1AA}" type="presParOf" srcId="{7DE22EDD-EFAB-41D9-BC3B-2FB19A54DD54}" destId="{A8742526-F3D8-4A02-8170-6C46510892F5}" srcOrd="7" destOrd="0" presId="urn:microsoft.com/office/officeart/2005/8/layout/bProcess3"/>
    <dgm:cxn modelId="{02EB7D8E-F863-4C0C-ACE4-A963163936AC}" type="presParOf" srcId="{A8742526-F3D8-4A02-8170-6C46510892F5}" destId="{8B4910F4-E9CF-4387-A24B-04C9460FB159}" srcOrd="0" destOrd="0" presId="urn:microsoft.com/office/officeart/2005/8/layout/bProcess3"/>
    <dgm:cxn modelId="{3057BA8C-28FA-4E74-AA7E-8ED3075EEB47}" type="presParOf" srcId="{7DE22EDD-EFAB-41D9-BC3B-2FB19A54DD54}" destId="{39A2DFA2-AA11-4DCD-B110-C0DE2CD3D121}" srcOrd="8" destOrd="0" presId="urn:microsoft.com/office/officeart/2005/8/layout/bProcess3"/>
    <dgm:cxn modelId="{1EEB6BDC-147D-4EF6-8E89-E74C881533D3}" type="presParOf" srcId="{7DE22EDD-EFAB-41D9-BC3B-2FB19A54DD54}" destId="{9BAC07F0-32CB-4F9B-906B-2F6B495CF4F8}" srcOrd="9" destOrd="0" presId="urn:microsoft.com/office/officeart/2005/8/layout/bProcess3"/>
    <dgm:cxn modelId="{A5A775A5-EA34-48DC-AE17-1AA8A903D8A7}" type="presParOf" srcId="{9BAC07F0-32CB-4F9B-906B-2F6B495CF4F8}" destId="{A152B251-2884-4268-8734-C4CEEFEA2CBC}" srcOrd="0" destOrd="0" presId="urn:microsoft.com/office/officeart/2005/8/layout/bProcess3"/>
    <dgm:cxn modelId="{0F3EA0F4-57CD-4804-9262-33211C707795}" type="presParOf" srcId="{7DE22EDD-EFAB-41D9-BC3B-2FB19A54DD54}" destId="{83FDFAD5-B9AB-4C8D-9A6B-CF751DAC2E71}" srcOrd="10" destOrd="0" presId="urn:microsoft.com/office/officeart/2005/8/layout/bProcess3"/>
    <dgm:cxn modelId="{6CFC5E2B-4BB3-494F-AF00-FDAD463A61BB}" type="presParOf" srcId="{7DE22EDD-EFAB-41D9-BC3B-2FB19A54DD54}" destId="{CFCB2EF2-F4C5-4821-942B-79B77AD0CC12}" srcOrd="11" destOrd="0" presId="urn:microsoft.com/office/officeart/2005/8/layout/bProcess3"/>
    <dgm:cxn modelId="{F6722280-655A-49CC-9052-E4586B128356}" type="presParOf" srcId="{CFCB2EF2-F4C5-4821-942B-79B77AD0CC12}" destId="{E6DF1D8F-1486-41B6-82FD-9D19420C599B}" srcOrd="0" destOrd="0" presId="urn:microsoft.com/office/officeart/2005/8/layout/bProcess3"/>
    <dgm:cxn modelId="{075DAA65-60FE-4770-8CBE-4B1CC0F060FE}" type="presParOf" srcId="{7DE22EDD-EFAB-41D9-BC3B-2FB19A54DD54}" destId="{FFCC8C94-7097-4710-A82C-1FDDA918FA2A}" srcOrd="12" destOrd="0" presId="urn:microsoft.com/office/officeart/2005/8/layout/bProcess3"/>
    <dgm:cxn modelId="{A7F39E32-7C10-4703-ABC2-8F172452A771}" type="presParOf" srcId="{7DE22EDD-EFAB-41D9-BC3B-2FB19A54DD54}" destId="{86267CE1-7F2E-4734-B1E6-1E6DD9D7D4DD}" srcOrd="13" destOrd="0" presId="urn:microsoft.com/office/officeart/2005/8/layout/bProcess3"/>
    <dgm:cxn modelId="{043399AB-1B4D-4A78-AB44-BAC4CB3331E2}" type="presParOf" srcId="{86267CE1-7F2E-4734-B1E6-1E6DD9D7D4DD}" destId="{30598AED-B6AE-4526-A12C-1929D88CA779}" srcOrd="0" destOrd="0" presId="urn:microsoft.com/office/officeart/2005/8/layout/bProcess3"/>
    <dgm:cxn modelId="{7C000ECA-42B3-48CC-AD51-10DC9C2722F0}" type="presParOf" srcId="{7DE22EDD-EFAB-41D9-BC3B-2FB19A54DD54}" destId="{F56F0C96-73C8-41E8-BA1C-C0BB7C6D4316}" srcOrd="14" destOrd="0" presId="urn:microsoft.com/office/officeart/2005/8/layout/bProcess3"/>
    <dgm:cxn modelId="{EECE4C86-5890-4257-9FA8-A26C71E24077}" type="presParOf" srcId="{7DE22EDD-EFAB-41D9-BC3B-2FB19A54DD54}" destId="{5BF8FFDB-9050-48C5-8BCF-E2CABA264F3D}" srcOrd="15" destOrd="0" presId="urn:microsoft.com/office/officeart/2005/8/layout/bProcess3"/>
    <dgm:cxn modelId="{7768AAA9-0A8E-4C4E-A2C3-B42A65AA9BD4}" type="presParOf" srcId="{5BF8FFDB-9050-48C5-8BCF-E2CABA264F3D}" destId="{28792DFD-C05F-45EC-90AD-2F998B1F3E0E}" srcOrd="0" destOrd="0" presId="urn:microsoft.com/office/officeart/2005/8/layout/bProcess3"/>
    <dgm:cxn modelId="{FAF1D04C-1022-4280-89F5-89BEAD5A795A}" type="presParOf" srcId="{7DE22EDD-EFAB-41D9-BC3B-2FB19A54DD54}" destId="{943CCB8B-C843-42F6-B92B-CFD462C765A2}" srcOrd="16" destOrd="0" presId="urn:microsoft.com/office/officeart/2005/8/layout/bProcess3"/>
    <dgm:cxn modelId="{8B626C35-27D1-4717-9859-FE0597843F0E}" type="presParOf" srcId="{7DE22EDD-EFAB-41D9-BC3B-2FB19A54DD54}" destId="{42458D47-EEA2-4047-BE3A-5BD4B04741FD}" srcOrd="17" destOrd="0" presId="urn:microsoft.com/office/officeart/2005/8/layout/bProcess3"/>
    <dgm:cxn modelId="{9F11C7BF-AED4-4F3C-A374-60D3CF8D7056}" type="presParOf" srcId="{42458D47-EEA2-4047-BE3A-5BD4B04741FD}" destId="{D3FD5FA7-F81F-4149-8DFC-E0C660BEDBF2}" srcOrd="0" destOrd="0" presId="urn:microsoft.com/office/officeart/2005/8/layout/bProcess3"/>
    <dgm:cxn modelId="{5F8BEC3B-B8DF-4066-8056-AA39E1F349D0}" type="presParOf" srcId="{7DE22EDD-EFAB-41D9-BC3B-2FB19A54DD54}" destId="{E7FDA417-9DD6-4C0C-A47D-E7EF752A61B5}" srcOrd="18" destOrd="0" presId="urn:microsoft.com/office/officeart/2005/8/layout/bProcess3"/>
    <dgm:cxn modelId="{2FE7CA10-B586-4F2A-8579-720B90936F83}" type="presParOf" srcId="{7DE22EDD-EFAB-41D9-BC3B-2FB19A54DD54}" destId="{3962BF9D-254C-4894-844C-61576A971FFE}" srcOrd="19" destOrd="0" presId="urn:microsoft.com/office/officeart/2005/8/layout/bProcess3"/>
    <dgm:cxn modelId="{BA54EDE2-F299-4DC5-9F33-818AFBAE2E71}" type="presParOf" srcId="{3962BF9D-254C-4894-844C-61576A971FFE}" destId="{DEABAB7E-E4DC-4100-97BF-0AF8CF5817D1}" srcOrd="0" destOrd="0" presId="urn:microsoft.com/office/officeart/2005/8/layout/bProcess3"/>
    <dgm:cxn modelId="{457B6FB6-A922-4B4B-A02A-EE59BA586603}" type="presParOf" srcId="{7DE22EDD-EFAB-41D9-BC3B-2FB19A54DD54}" destId="{BD3107E0-D6B1-4F2A-813B-B1006B6A93AB}" srcOrd="20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20884-4C94-4180-9663-ABF8CAF4DD9C}" type="doc">
      <dgm:prSet loTypeId="urn:microsoft.com/office/officeart/2005/8/layout/b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4C797F8-FDAE-4C21-B940-742DCFA9F1CB}">
      <dgm:prSet/>
      <dgm:spPr/>
      <dgm:t>
        <a:bodyPr/>
        <a:lstStyle/>
        <a:p>
          <a:r>
            <a:rPr lang="ro-RO" dirty="0"/>
            <a:t>ONRC</a:t>
          </a:r>
          <a:endParaRPr lang="en-US" dirty="0"/>
        </a:p>
      </dgm:t>
    </dgm:pt>
    <dgm:pt modelId="{4060F55E-6F70-478E-B0F0-CA3EDAD82F2B}" type="parTrans" cxnId="{16567CF9-C2C7-4D6E-A73B-91F4D72BEBFB}">
      <dgm:prSet/>
      <dgm:spPr/>
      <dgm:t>
        <a:bodyPr/>
        <a:lstStyle/>
        <a:p>
          <a:endParaRPr lang="en-US"/>
        </a:p>
      </dgm:t>
    </dgm:pt>
    <dgm:pt modelId="{526D17E5-685C-4D33-9AD7-7A710F050818}" type="sibTrans" cxnId="{16567CF9-C2C7-4D6E-A73B-91F4D72BEBFB}">
      <dgm:prSet/>
      <dgm:spPr/>
      <dgm:t>
        <a:bodyPr/>
        <a:lstStyle/>
        <a:p>
          <a:endParaRPr lang="en-US"/>
        </a:p>
      </dgm:t>
    </dgm:pt>
    <dgm:pt modelId="{645CB02E-D9C0-4F99-A32F-53C5BCA65633}">
      <dgm:prSet/>
      <dgm:spPr/>
      <dgm:t>
        <a:bodyPr/>
        <a:lstStyle/>
        <a:p>
          <a:r>
            <a:rPr lang="ro-RO" noProof="0" dirty="0"/>
            <a:t>ANOFM</a:t>
          </a:r>
        </a:p>
      </dgm:t>
    </dgm:pt>
    <dgm:pt modelId="{4E508C14-9CAC-4120-8178-0DA0826A3D9D}" type="parTrans" cxnId="{C57BB493-DE1E-4B22-ABF1-50DBC5D5EF19}">
      <dgm:prSet/>
      <dgm:spPr/>
      <dgm:t>
        <a:bodyPr/>
        <a:lstStyle/>
        <a:p>
          <a:endParaRPr lang="en-US"/>
        </a:p>
      </dgm:t>
    </dgm:pt>
    <dgm:pt modelId="{BE2CCA2F-0B70-4034-BFAB-BF0C4B5A250B}" type="sibTrans" cxnId="{C57BB493-DE1E-4B22-ABF1-50DBC5D5EF19}">
      <dgm:prSet/>
      <dgm:spPr/>
      <dgm:t>
        <a:bodyPr/>
        <a:lstStyle/>
        <a:p>
          <a:endParaRPr lang="en-US"/>
        </a:p>
      </dgm:t>
    </dgm:pt>
    <dgm:pt modelId="{82633FB6-99E7-48A4-AAD9-FCD920B78B39}">
      <dgm:prSet/>
      <dgm:spPr/>
      <dgm:t>
        <a:bodyPr/>
        <a:lstStyle/>
        <a:p>
          <a:r>
            <a:rPr lang="ro-RO" dirty="0"/>
            <a:t>Inspecția</a:t>
          </a:r>
          <a:r>
            <a:rPr lang="ro-RO" baseline="0" dirty="0"/>
            <a:t> Muncii</a:t>
          </a:r>
          <a:endParaRPr lang="en-US" dirty="0"/>
        </a:p>
      </dgm:t>
    </dgm:pt>
    <dgm:pt modelId="{57E5ED95-3448-416E-A7CA-66D3272DB5C3}" type="parTrans" cxnId="{5EA234D3-264F-4B94-AE56-C1AE35F45D44}">
      <dgm:prSet/>
      <dgm:spPr/>
      <dgm:t>
        <a:bodyPr/>
        <a:lstStyle/>
        <a:p>
          <a:endParaRPr lang="en-US"/>
        </a:p>
      </dgm:t>
    </dgm:pt>
    <dgm:pt modelId="{4010B7E9-EDC1-47D1-B50F-E8D21FE8AFAB}" type="sibTrans" cxnId="{5EA234D3-264F-4B94-AE56-C1AE35F45D44}">
      <dgm:prSet/>
      <dgm:spPr/>
      <dgm:t>
        <a:bodyPr/>
        <a:lstStyle/>
        <a:p>
          <a:endParaRPr lang="en-US"/>
        </a:p>
      </dgm:t>
    </dgm:pt>
    <dgm:pt modelId="{BB7ADF80-05A4-4A67-94FA-E5D42F1C71F5}">
      <dgm:prSet/>
      <dgm:spPr/>
      <dgm:t>
        <a:bodyPr/>
        <a:lstStyle/>
        <a:p>
          <a:r>
            <a:rPr lang="ro-RO" noProof="0" dirty="0"/>
            <a:t>Biblioteca Națională a României</a:t>
          </a:r>
        </a:p>
      </dgm:t>
    </dgm:pt>
    <dgm:pt modelId="{9BE0056A-93E3-4E93-A472-1A62ABACFCFE}" type="parTrans" cxnId="{B89CC9BC-5A25-4EB8-8C78-1209719EE49C}">
      <dgm:prSet/>
      <dgm:spPr/>
      <dgm:t>
        <a:bodyPr/>
        <a:lstStyle/>
        <a:p>
          <a:endParaRPr lang="en-US"/>
        </a:p>
      </dgm:t>
    </dgm:pt>
    <dgm:pt modelId="{98959ED5-BD82-433E-A453-F699553283AE}" type="sibTrans" cxnId="{B89CC9BC-5A25-4EB8-8C78-1209719EE49C}">
      <dgm:prSet/>
      <dgm:spPr/>
      <dgm:t>
        <a:bodyPr/>
        <a:lstStyle/>
        <a:p>
          <a:endParaRPr lang="en-US"/>
        </a:p>
      </dgm:t>
    </dgm:pt>
    <dgm:pt modelId="{918A3A47-58CF-487F-92E3-DF4E63B94D23}">
      <dgm:prSet/>
      <dgm:spPr/>
      <dgm:t>
        <a:bodyPr/>
        <a:lstStyle/>
        <a:p>
          <a:r>
            <a:rPr lang="ro-RO" noProof="0" dirty="0"/>
            <a:t>ANAF</a:t>
          </a:r>
        </a:p>
      </dgm:t>
    </dgm:pt>
    <dgm:pt modelId="{2ABBC652-B87E-40C4-98D1-6E2E25A0DF7C}" type="parTrans" cxnId="{D8892ACE-B8D6-494D-9C6F-7BDBD2F11267}">
      <dgm:prSet/>
      <dgm:spPr/>
      <dgm:t>
        <a:bodyPr/>
        <a:lstStyle/>
        <a:p>
          <a:endParaRPr lang="en-US"/>
        </a:p>
      </dgm:t>
    </dgm:pt>
    <dgm:pt modelId="{620D2A8E-5903-47D1-AFD7-6400CF6AECBC}" type="sibTrans" cxnId="{D8892ACE-B8D6-494D-9C6F-7BDBD2F11267}">
      <dgm:prSet/>
      <dgm:spPr/>
      <dgm:t>
        <a:bodyPr/>
        <a:lstStyle/>
        <a:p>
          <a:endParaRPr lang="en-US"/>
        </a:p>
      </dgm:t>
    </dgm:pt>
    <dgm:pt modelId="{61410FB3-9AC1-4308-A5B4-84890B3C0FE2}">
      <dgm:prSet/>
      <dgm:spPr/>
      <dgm:t>
        <a:bodyPr/>
        <a:lstStyle/>
        <a:p>
          <a:r>
            <a:rPr lang="ro-RO" noProof="0" dirty="0"/>
            <a:t>ANCPI</a:t>
          </a:r>
        </a:p>
      </dgm:t>
    </dgm:pt>
    <dgm:pt modelId="{C17EE8DB-0014-4A59-8E12-4901ADFC1378}" type="parTrans" cxnId="{B2A5D050-2811-4C3D-84A1-AA3E80A7992F}">
      <dgm:prSet/>
      <dgm:spPr/>
      <dgm:t>
        <a:bodyPr/>
        <a:lstStyle/>
        <a:p>
          <a:endParaRPr lang="en-US"/>
        </a:p>
      </dgm:t>
    </dgm:pt>
    <dgm:pt modelId="{4B636428-539D-4F52-9356-F98C4DA72DD8}" type="sibTrans" cxnId="{B2A5D050-2811-4C3D-84A1-AA3E80A7992F}">
      <dgm:prSet/>
      <dgm:spPr/>
      <dgm:t>
        <a:bodyPr/>
        <a:lstStyle/>
        <a:p>
          <a:endParaRPr lang="en-US"/>
        </a:p>
      </dgm:t>
    </dgm:pt>
    <dgm:pt modelId="{F0D3AF60-69AB-4D49-B5AB-A580CF7BF6FB}">
      <dgm:prSet/>
      <dgm:spPr/>
      <dgm:t>
        <a:bodyPr/>
        <a:lstStyle/>
        <a:p>
          <a:r>
            <a:rPr lang="ro-RO" dirty="0"/>
            <a:t>CNAS</a:t>
          </a:r>
          <a:endParaRPr lang="en-US" dirty="0"/>
        </a:p>
      </dgm:t>
    </dgm:pt>
    <dgm:pt modelId="{E8BB04AE-25F9-4C9C-A81F-2EC82ED6038F}" type="parTrans" cxnId="{B0760E7D-9F4E-4637-A2E0-737A0FB544F2}">
      <dgm:prSet/>
      <dgm:spPr/>
      <dgm:t>
        <a:bodyPr/>
        <a:lstStyle/>
        <a:p>
          <a:endParaRPr lang="en-US"/>
        </a:p>
      </dgm:t>
    </dgm:pt>
    <dgm:pt modelId="{C47F40CD-30E8-4E49-99A0-BD2E80D8C137}" type="sibTrans" cxnId="{B0760E7D-9F4E-4637-A2E0-737A0FB544F2}">
      <dgm:prSet/>
      <dgm:spPr/>
      <dgm:t>
        <a:bodyPr/>
        <a:lstStyle/>
        <a:p>
          <a:endParaRPr lang="en-US"/>
        </a:p>
      </dgm:t>
    </dgm:pt>
    <dgm:pt modelId="{716CA914-B308-4239-B8B3-820484CF7A17}">
      <dgm:prSet/>
      <dgm:spPr/>
      <dgm:t>
        <a:bodyPr/>
        <a:lstStyle/>
        <a:p>
          <a:r>
            <a:rPr lang="ro-RO" noProof="0" dirty="0"/>
            <a:t>MAI -</a:t>
          </a:r>
          <a:r>
            <a:rPr lang="ro-RO" baseline="0" noProof="0" dirty="0"/>
            <a:t> DRPCIV</a:t>
          </a:r>
          <a:endParaRPr lang="ro-RO" noProof="0" dirty="0"/>
        </a:p>
      </dgm:t>
    </dgm:pt>
    <dgm:pt modelId="{9F514C53-ED2B-4DA0-8CAF-632A15DF015B}" type="parTrans" cxnId="{F6CACB82-DB77-42F8-9F9B-9104F4C5EC74}">
      <dgm:prSet/>
      <dgm:spPr/>
      <dgm:t>
        <a:bodyPr/>
        <a:lstStyle/>
        <a:p>
          <a:endParaRPr lang="en-US"/>
        </a:p>
      </dgm:t>
    </dgm:pt>
    <dgm:pt modelId="{E09091D4-315D-4318-9D97-E4B5FC31E4AD}" type="sibTrans" cxnId="{F6CACB82-DB77-42F8-9F9B-9104F4C5EC74}">
      <dgm:prSet/>
      <dgm:spPr/>
      <dgm:t>
        <a:bodyPr/>
        <a:lstStyle/>
        <a:p>
          <a:endParaRPr lang="en-US"/>
        </a:p>
      </dgm:t>
    </dgm:pt>
    <dgm:pt modelId="{97690C27-9E47-480B-8CD6-B896604CB23C}">
      <dgm:prSet/>
      <dgm:spPr/>
      <dgm:t>
        <a:bodyPr/>
        <a:lstStyle/>
        <a:p>
          <a:r>
            <a:rPr lang="ro-RO" dirty="0"/>
            <a:t>MAI-IGI</a:t>
          </a:r>
          <a:endParaRPr lang="en-US" dirty="0"/>
        </a:p>
      </dgm:t>
    </dgm:pt>
    <dgm:pt modelId="{3214D3B2-DC07-48D3-9230-042DC22D5D7E}" type="parTrans" cxnId="{BE234E98-DF8C-40FF-959B-82D99486026A}">
      <dgm:prSet/>
      <dgm:spPr/>
      <dgm:t>
        <a:bodyPr/>
        <a:lstStyle/>
        <a:p>
          <a:endParaRPr lang="en-US"/>
        </a:p>
      </dgm:t>
    </dgm:pt>
    <dgm:pt modelId="{8A843B20-83A8-4FD0-8831-F1D41A1027D3}" type="sibTrans" cxnId="{BE234E98-DF8C-40FF-959B-82D99486026A}">
      <dgm:prSet/>
      <dgm:spPr/>
      <dgm:t>
        <a:bodyPr/>
        <a:lstStyle/>
        <a:p>
          <a:endParaRPr lang="en-US"/>
        </a:p>
      </dgm:t>
    </dgm:pt>
    <dgm:pt modelId="{AD6C762D-8D1D-49B0-8282-6229C9B72AD4}">
      <dgm:prSet/>
      <dgm:spPr/>
      <dgm:t>
        <a:bodyPr/>
        <a:lstStyle/>
        <a:p>
          <a:r>
            <a:rPr lang="ro-RO" noProof="0" dirty="0"/>
            <a:t>MAI- IGPR</a:t>
          </a:r>
        </a:p>
      </dgm:t>
    </dgm:pt>
    <dgm:pt modelId="{97D0F2F4-7B3E-4C9E-9327-E10A714031B8}" type="parTrans" cxnId="{2998ABB3-0061-483C-998D-A75E38853205}">
      <dgm:prSet/>
      <dgm:spPr/>
      <dgm:t>
        <a:bodyPr/>
        <a:lstStyle/>
        <a:p>
          <a:endParaRPr lang="en-US"/>
        </a:p>
      </dgm:t>
    </dgm:pt>
    <dgm:pt modelId="{23A09ADA-4DF3-4744-AED6-E1EDFB6AE133}" type="sibTrans" cxnId="{2998ABB3-0061-483C-998D-A75E38853205}">
      <dgm:prSet/>
      <dgm:spPr/>
      <dgm:t>
        <a:bodyPr/>
        <a:lstStyle/>
        <a:p>
          <a:endParaRPr lang="en-US"/>
        </a:p>
      </dgm:t>
    </dgm:pt>
    <dgm:pt modelId="{7DE22EDD-EFAB-41D9-BC3B-2FB19A54DD54}" type="pres">
      <dgm:prSet presAssocID="{5A720884-4C94-4180-9663-ABF8CAF4DD9C}" presName="Name0" presStyleCnt="0">
        <dgm:presLayoutVars>
          <dgm:dir/>
          <dgm:resizeHandles val="exact"/>
        </dgm:presLayoutVars>
      </dgm:prSet>
      <dgm:spPr/>
    </dgm:pt>
    <dgm:pt modelId="{3E7164CE-9FFA-4381-B907-320F1E1562A3}" type="pres">
      <dgm:prSet presAssocID="{54C797F8-FDAE-4C21-B940-742DCFA9F1CB}" presName="node" presStyleLbl="node1" presStyleIdx="0" presStyleCnt="10">
        <dgm:presLayoutVars>
          <dgm:bulletEnabled val="1"/>
        </dgm:presLayoutVars>
      </dgm:prSet>
      <dgm:spPr/>
    </dgm:pt>
    <dgm:pt modelId="{30AB85B7-E0D7-4B9D-B3F5-84D7704540E4}" type="pres">
      <dgm:prSet presAssocID="{526D17E5-685C-4D33-9AD7-7A710F050818}" presName="sibTrans" presStyleLbl="sibTrans1D1" presStyleIdx="0" presStyleCnt="9"/>
      <dgm:spPr/>
    </dgm:pt>
    <dgm:pt modelId="{E7203205-9F27-48A7-8615-4A3BA16A45F4}" type="pres">
      <dgm:prSet presAssocID="{526D17E5-685C-4D33-9AD7-7A710F050818}" presName="connectorText" presStyleLbl="sibTrans1D1" presStyleIdx="0" presStyleCnt="9"/>
      <dgm:spPr/>
    </dgm:pt>
    <dgm:pt modelId="{8569879A-A8CC-4C2B-BC7D-2181AFAAC8A3}" type="pres">
      <dgm:prSet presAssocID="{645CB02E-D9C0-4F99-A32F-53C5BCA65633}" presName="node" presStyleLbl="node1" presStyleIdx="1" presStyleCnt="10">
        <dgm:presLayoutVars>
          <dgm:bulletEnabled val="1"/>
        </dgm:presLayoutVars>
      </dgm:prSet>
      <dgm:spPr/>
    </dgm:pt>
    <dgm:pt modelId="{8A7FCB3A-2B7F-409D-A35B-DCBB76EB4D2F}" type="pres">
      <dgm:prSet presAssocID="{BE2CCA2F-0B70-4034-BFAB-BF0C4B5A250B}" presName="sibTrans" presStyleLbl="sibTrans1D1" presStyleIdx="1" presStyleCnt="9"/>
      <dgm:spPr/>
    </dgm:pt>
    <dgm:pt modelId="{02B3B15E-43CD-477C-ACF1-C9B83048A647}" type="pres">
      <dgm:prSet presAssocID="{BE2CCA2F-0B70-4034-BFAB-BF0C4B5A250B}" presName="connectorText" presStyleLbl="sibTrans1D1" presStyleIdx="1" presStyleCnt="9"/>
      <dgm:spPr/>
    </dgm:pt>
    <dgm:pt modelId="{97283440-4D7C-4250-89BA-0C360548E195}" type="pres">
      <dgm:prSet presAssocID="{82633FB6-99E7-48A4-AAD9-FCD920B78B39}" presName="node" presStyleLbl="node1" presStyleIdx="2" presStyleCnt="10">
        <dgm:presLayoutVars>
          <dgm:bulletEnabled val="1"/>
        </dgm:presLayoutVars>
      </dgm:prSet>
      <dgm:spPr/>
    </dgm:pt>
    <dgm:pt modelId="{A8742526-F3D8-4A02-8170-6C46510892F5}" type="pres">
      <dgm:prSet presAssocID="{4010B7E9-EDC1-47D1-B50F-E8D21FE8AFAB}" presName="sibTrans" presStyleLbl="sibTrans1D1" presStyleIdx="2" presStyleCnt="9"/>
      <dgm:spPr/>
    </dgm:pt>
    <dgm:pt modelId="{8B4910F4-E9CF-4387-A24B-04C9460FB159}" type="pres">
      <dgm:prSet presAssocID="{4010B7E9-EDC1-47D1-B50F-E8D21FE8AFAB}" presName="connectorText" presStyleLbl="sibTrans1D1" presStyleIdx="2" presStyleCnt="9"/>
      <dgm:spPr/>
    </dgm:pt>
    <dgm:pt modelId="{39A2DFA2-AA11-4DCD-B110-C0DE2CD3D121}" type="pres">
      <dgm:prSet presAssocID="{BB7ADF80-05A4-4A67-94FA-E5D42F1C71F5}" presName="node" presStyleLbl="node1" presStyleIdx="3" presStyleCnt="10">
        <dgm:presLayoutVars>
          <dgm:bulletEnabled val="1"/>
        </dgm:presLayoutVars>
      </dgm:prSet>
      <dgm:spPr/>
    </dgm:pt>
    <dgm:pt modelId="{9BAC07F0-32CB-4F9B-906B-2F6B495CF4F8}" type="pres">
      <dgm:prSet presAssocID="{98959ED5-BD82-433E-A453-F699553283AE}" presName="sibTrans" presStyleLbl="sibTrans1D1" presStyleIdx="3" presStyleCnt="9"/>
      <dgm:spPr/>
    </dgm:pt>
    <dgm:pt modelId="{A152B251-2884-4268-8734-C4CEEFEA2CBC}" type="pres">
      <dgm:prSet presAssocID="{98959ED5-BD82-433E-A453-F699553283AE}" presName="connectorText" presStyleLbl="sibTrans1D1" presStyleIdx="3" presStyleCnt="9"/>
      <dgm:spPr/>
    </dgm:pt>
    <dgm:pt modelId="{83FDFAD5-B9AB-4C8D-9A6B-CF751DAC2E71}" type="pres">
      <dgm:prSet presAssocID="{918A3A47-58CF-487F-92E3-DF4E63B94D23}" presName="node" presStyleLbl="node1" presStyleIdx="4" presStyleCnt="10">
        <dgm:presLayoutVars>
          <dgm:bulletEnabled val="1"/>
        </dgm:presLayoutVars>
      </dgm:prSet>
      <dgm:spPr/>
    </dgm:pt>
    <dgm:pt modelId="{CFCB2EF2-F4C5-4821-942B-79B77AD0CC12}" type="pres">
      <dgm:prSet presAssocID="{620D2A8E-5903-47D1-AFD7-6400CF6AECBC}" presName="sibTrans" presStyleLbl="sibTrans1D1" presStyleIdx="4" presStyleCnt="9"/>
      <dgm:spPr/>
    </dgm:pt>
    <dgm:pt modelId="{E6DF1D8F-1486-41B6-82FD-9D19420C599B}" type="pres">
      <dgm:prSet presAssocID="{620D2A8E-5903-47D1-AFD7-6400CF6AECBC}" presName="connectorText" presStyleLbl="sibTrans1D1" presStyleIdx="4" presStyleCnt="9"/>
      <dgm:spPr/>
    </dgm:pt>
    <dgm:pt modelId="{FFCC8C94-7097-4710-A82C-1FDDA918FA2A}" type="pres">
      <dgm:prSet presAssocID="{61410FB3-9AC1-4308-A5B4-84890B3C0FE2}" presName="node" presStyleLbl="node1" presStyleIdx="5" presStyleCnt="10">
        <dgm:presLayoutVars>
          <dgm:bulletEnabled val="1"/>
        </dgm:presLayoutVars>
      </dgm:prSet>
      <dgm:spPr/>
    </dgm:pt>
    <dgm:pt modelId="{86267CE1-7F2E-4734-B1E6-1E6DD9D7D4DD}" type="pres">
      <dgm:prSet presAssocID="{4B636428-539D-4F52-9356-F98C4DA72DD8}" presName="sibTrans" presStyleLbl="sibTrans1D1" presStyleIdx="5" presStyleCnt="9"/>
      <dgm:spPr/>
    </dgm:pt>
    <dgm:pt modelId="{30598AED-B6AE-4526-A12C-1929D88CA779}" type="pres">
      <dgm:prSet presAssocID="{4B636428-539D-4F52-9356-F98C4DA72DD8}" presName="connectorText" presStyleLbl="sibTrans1D1" presStyleIdx="5" presStyleCnt="9"/>
      <dgm:spPr/>
    </dgm:pt>
    <dgm:pt modelId="{F56F0C96-73C8-41E8-BA1C-C0BB7C6D4316}" type="pres">
      <dgm:prSet presAssocID="{F0D3AF60-69AB-4D49-B5AB-A580CF7BF6FB}" presName="node" presStyleLbl="node1" presStyleIdx="6" presStyleCnt="10">
        <dgm:presLayoutVars>
          <dgm:bulletEnabled val="1"/>
        </dgm:presLayoutVars>
      </dgm:prSet>
      <dgm:spPr/>
    </dgm:pt>
    <dgm:pt modelId="{5BF8FFDB-9050-48C5-8BCF-E2CABA264F3D}" type="pres">
      <dgm:prSet presAssocID="{C47F40CD-30E8-4E49-99A0-BD2E80D8C137}" presName="sibTrans" presStyleLbl="sibTrans1D1" presStyleIdx="6" presStyleCnt="9"/>
      <dgm:spPr/>
    </dgm:pt>
    <dgm:pt modelId="{28792DFD-C05F-45EC-90AD-2F998B1F3E0E}" type="pres">
      <dgm:prSet presAssocID="{C47F40CD-30E8-4E49-99A0-BD2E80D8C137}" presName="connectorText" presStyleLbl="sibTrans1D1" presStyleIdx="6" presStyleCnt="9"/>
      <dgm:spPr/>
    </dgm:pt>
    <dgm:pt modelId="{943CCB8B-C843-42F6-B92B-CFD462C765A2}" type="pres">
      <dgm:prSet presAssocID="{716CA914-B308-4239-B8B3-820484CF7A17}" presName="node" presStyleLbl="node1" presStyleIdx="7" presStyleCnt="10">
        <dgm:presLayoutVars>
          <dgm:bulletEnabled val="1"/>
        </dgm:presLayoutVars>
      </dgm:prSet>
      <dgm:spPr/>
    </dgm:pt>
    <dgm:pt modelId="{42458D47-EEA2-4047-BE3A-5BD4B04741FD}" type="pres">
      <dgm:prSet presAssocID="{E09091D4-315D-4318-9D97-E4B5FC31E4AD}" presName="sibTrans" presStyleLbl="sibTrans1D1" presStyleIdx="7" presStyleCnt="9"/>
      <dgm:spPr/>
    </dgm:pt>
    <dgm:pt modelId="{D3FD5FA7-F81F-4149-8DFC-E0C660BEDBF2}" type="pres">
      <dgm:prSet presAssocID="{E09091D4-315D-4318-9D97-E4B5FC31E4AD}" presName="connectorText" presStyleLbl="sibTrans1D1" presStyleIdx="7" presStyleCnt="9"/>
      <dgm:spPr/>
    </dgm:pt>
    <dgm:pt modelId="{E7FDA417-9DD6-4C0C-A47D-E7EF752A61B5}" type="pres">
      <dgm:prSet presAssocID="{97690C27-9E47-480B-8CD6-B896604CB23C}" presName="node" presStyleLbl="node1" presStyleIdx="8" presStyleCnt="10">
        <dgm:presLayoutVars>
          <dgm:bulletEnabled val="1"/>
        </dgm:presLayoutVars>
      </dgm:prSet>
      <dgm:spPr/>
    </dgm:pt>
    <dgm:pt modelId="{3962BF9D-254C-4894-844C-61576A971FFE}" type="pres">
      <dgm:prSet presAssocID="{8A843B20-83A8-4FD0-8831-F1D41A1027D3}" presName="sibTrans" presStyleLbl="sibTrans1D1" presStyleIdx="8" presStyleCnt="9"/>
      <dgm:spPr/>
    </dgm:pt>
    <dgm:pt modelId="{DEABAB7E-E4DC-4100-97BF-0AF8CF5817D1}" type="pres">
      <dgm:prSet presAssocID="{8A843B20-83A8-4FD0-8831-F1D41A1027D3}" presName="connectorText" presStyleLbl="sibTrans1D1" presStyleIdx="8" presStyleCnt="9"/>
      <dgm:spPr/>
    </dgm:pt>
    <dgm:pt modelId="{BD3107E0-D6B1-4F2A-813B-B1006B6A93AB}" type="pres">
      <dgm:prSet presAssocID="{AD6C762D-8D1D-49B0-8282-6229C9B72AD4}" presName="node" presStyleLbl="node1" presStyleIdx="9" presStyleCnt="10">
        <dgm:presLayoutVars>
          <dgm:bulletEnabled val="1"/>
        </dgm:presLayoutVars>
      </dgm:prSet>
      <dgm:spPr/>
    </dgm:pt>
  </dgm:ptLst>
  <dgm:cxnLst>
    <dgm:cxn modelId="{81F9580A-B822-4AD4-9EB4-CEA8394A2CD6}" type="presOf" srcId="{98959ED5-BD82-433E-A453-F699553283AE}" destId="{9BAC07F0-32CB-4F9B-906B-2F6B495CF4F8}" srcOrd="0" destOrd="0" presId="urn:microsoft.com/office/officeart/2005/8/layout/bProcess3"/>
    <dgm:cxn modelId="{52EC0118-A1B7-43B9-9509-2E17F277A7BC}" type="presOf" srcId="{526D17E5-685C-4D33-9AD7-7A710F050818}" destId="{E7203205-9F27-48A7-8615-4A3BA16A45F4}" srcOrd="1" destOrd="0" presId="urn:microsoft.com/office/officeart/2005/8/layout/bProcess3"/>
    <dgm:cxn modelId="{A47E8428-56F0-40D7-8CEE-E042E4A10E9E}" type="presOf" srcId="{98959ED5-BD82-433E-A453-F699553283AE}" destId="{A152B251-2884-4268-8734-C4CEEFEA2CBC}" srcOrd="1" destOrd="0" presId="urn:microsoft.com/office/officeart/2005/8/layout/bProcess3"/>
    <dgm:cxn modelId="{98B3882D-2DE0-4BBA-BD2D-D3F28468E2D1}" type="presOf" srcId="{4010B7E9-EDC1-47D1-B50F-E8D21FE8AFAB}" destId="{8B4910F4-E9CF-4387-A24B-04C9460FB159}" srcOrd="1" destOrd="0" presId="urn:microsoft.com/office/officeart/2005/8/layout/bProcess3"/>
    <dgm:cxn modelId="{F470D52F-C3D3-420B-B51D-74BE2E2C186A}" type="presOf" srcId="{526D17E5-685C-4D33-9AD7-7A710F050818}" destId="{30AB85B7-E0D7-4B9D-B3F5-84D7704540E4}" srcOrd="0" destOrd="0" presId="urn:microsoft.com/office/officeart/2005/8/layout/bProcess3"/>
    <dgm:cxn modelId="{D267B636-D34D-4697-8CDF-1E2A5FC3CA70}" type="presOf" srcId="{C47F40CD-30E8-4E49-99A0-BD2E80D8C137}" destId="{28792DFD-C05F-45EC-90AD-2F998B1F3E0E}" srcOrd="1" destOrd="0" presId="urn:microsoft.com/office/officeart/2005/8/layout/bProcess3"/>
    <dgm:cxn modelId="{20C9B46A-F690-43F3-BA80-84907210C766}" type="presOf" srcId="{645CB02E-D9C0-4F99-A32F-53C5BCA65633}" destId="{8569879A-A8CC-4C2B-BC7D-2181AFAAC8A3}" srcOrd="0" destOrd="0" presId="urn:microsoft.com/office/officeart/2005/8/layout/bProcess3"/>
    <dgm:cxn modelId="{25EF1F6E-2944-4478-8C22-46AADBA16D32}" type="presOf" srcId="{5A720884-4C94-4180-9663-ABF8CAF4DD9C}" destId="{7DE22EDD-EFAB-41D9-BC3B-2FB19A54DD54}" srcOrd="0" destOrd="0" presId="urn:microsoft.com/office/officeart/2005/8/layout/bProcess3"/>
    <dgm:cxn modelId="{5C74BF6E-6BDF-4355-9CCA-F830652C8BE2}" type="presOf" srcId="{620D2A8E-5903-47D1-AFD7-6400CF6AECBC}" destId="{E6DF1D8F-1486-41B6-82FD-9D19420C599B}" srcOrd="1" destOrd="0" presId="urn:microsoft.com/office/officeart/2005/8/layout/bProcess3"/>
    <dgm:cxn modelId="{B2A5D050-2811-4C3D-84A1-AA3E80A7992F}" srcId="{5A720884-4C94-4180-9663-ABF8CAF4DD9C}" destId="{61410FB3-9AC1-4308-A5B4-84890B3C0FE2}" srcOrd="5" destOrd="0" parTransId="{C17EE8DB-0014-4A59-8E12-4901ADFC1378}" sibTransId="{4B636428-539D-4F52-9356-F98C4DA72DD8}"/>
    <dgm:cxn modelId="{148B8753-2C28-4F9B-92EE-1F42AA5AB1DD}" type="presOf" srcId="{82633FB6-99E7-48A4-AAD9-FCD920B78B39}" destId="{97283440-4D7C-4250-89BA-0C360548E195}" srcOrd="0" destOrd="0" presId="urn:microsoft.com/office/officeart/2005/8/layout/bProcess3"/>
    <dgm:cxn modelId="{0C8D8674-A264-46D5-89FF-7651054D1D88}" type="presOf" srcId="{61410FB3-9AC1-4308-A5B4-84890B3C0FE2}" destId="{FFCC8C94-7097-4710-A82C-1FDDA918FA2A}" srcOrd="0" destOrd="0" presId="urn:microsoft.com/office/officeart/2005/8/layout/bProcess3"/>
    <dgm:cxn modelId="{1826A375-B394-40CB-9199-766781D2AF52}" type="presOf" srcId="{4B636428-539D-4F52-9356-F98C4DA72DD8}" destId="{30598AED-B6AE-4526-A12C-1929D88CA779}" srcOrd="1" destOrd="0" presId="urn:microsoft.com/office/officeart/2005/8/layout/bProcess3"/>
    <dgm:cxn modelId="{090A7E7A-1BDA-4DBB-8E9A-710EB8D0F096}" type="presOf" srcId="{BB7ADF80-05A4-4A67-94FA-E5D42F1C71F5}" destId="{39A2DFA2-AA11-4DCD-B110-C0DE2CD3D121}" srcOrd="0" destOrd="0" presId="urn:microsoft.com/office/officeart/2005/8/layout/bProcess3"/>
    <dgm:cxn modelId="{B0760E7D-9F4E-4637-A2E0-737A0FB544F2}" srcId="{5A720884-4C94-4180-9663-ABF8CAF4DD9C}" destId="{F0D3AF60-69AB-4D49-B5AB-A580CF7BF6FB}" srcOrd="6" destOrd="0" parTransId="{E8BB04AE-25F9-4C9C-A81F-2EC82ED6038F}" sibTransId="{C47F40CD-30E8-4E49-99A0-BD2E80D8C137}"/>
    <dgm:cxn modelId="{5871B97F-DDE8-43DE-BE15-32F66198E109}" type="presOf" srcId="{BE2CCA2F-0B70-4034-BFAB-BF0C4B5A250B}" destId="{02B3B15E-43CD-477C-ACF1-C9B83048A647}" srcOrd="1" destOrd="0" presId="urn:microsoft.com/office/officeart/2005/8/layout/bProcess3"/>
    <dgm:cxn modelId="{F6CACB82-DB77-42F8-9F9B-9104F4C5EC74}" srcId="{5A720884-4C94-4180-9663-ABF8CAF4DD9C}" destId="{716CA914-B308-4239-B8B3-820484CF7A17}" srcOrd="7" destOrd="0" parTransId="{9F514C53-ED2B-4DA0-8CAF-632A15DF015B}" sibTransId="{E09091D4-315D-4318-9D97-E4B5FC31E4AD}"/>
    <dgm:cxn modelId="{4017B888-59B1-4A09-8314-45027EA5AEA4}" type="presOf" srcId="{8A843B20-83A8-4FD0-8831-F1D41A1027D3}" destId="{3962BF9D-254C-4894-844C-61576A971FFE}" srcOrd="0" destOrd="0" presId="urn:microsoft.com/office/officeart/2005/8/layout/bProcess3"/>
    <dgm:cxn modelId="{EE06E089-0083-4010-8D4C-62F4F2BC2B90}" type="presOf" srcId="{918A3A47-58CF-487F-92E3-DF4E63B94D23}" destId="{83FDFAD5-B9AB-4C8D-9A6B-CF751DAC2E71}" srcOrd="0" destOrd="0" presId="urn:microsoft.com/office/officeart/2005/8/layout/bProcess3"/>
    <dgm:cxn modelId="{C57BB493-DE1E-4B22-ABF1-50DBC5D5EF19}" srcId="{5A720884-4C94-4180-9663-ABF8CAF4DD9C}" destId="{645CB02E-D9C0-4F99-A32F-53C5BCA65633}" srcOrd="1" destOrd="0" parTransId="{4E508C14-9CAC-4120-8178-0DA0826A3D9D}" sibTransId="{BE2CCA2F-0B70-4034-BFAB-BF0C4B5A250B}"/>
    <dgm:cxn modelId="{BE234E98-DF8C-40FF-959B-82D99486026A}" srcId="{5A720884-4C94-4180-9663-ABF8CAF4DD9C}" destId="{97690C27-9E47-480B-8CD6-B896604CB23C}" srcOrd="8" destOrd="0" parTransId="{3214D3B2-DC07-48D3-9230-042DC22D5D7E}" sibTransId="{8A843B20-83A8-4FD0-8831-F1D41A1027D3}"/>
    <dgm:cxn modelId="{9FE3EDA2-A389-458A-BC14-0F90B2599C85}" type="presOf" srcId="{E09091D4-315D-4318-9D97-E4B5FC31E4AD}" destId="{42458D47-EEA2-4047-BE3A-5BD4B04741FD}" srcOrd="0" destOrd="0" presId="urn:microsoft.com/office/officeart/2005/8/layout/bProcess3"/>
    <dgm:cxn modelId="{A56716AA-1DA4-4807-85FF-386FAD8C44AD}" type="presOf" srcId="{E09091D4-315D-4318-9D97-E4B5FC31E4AD}" destId="{D3FD5FA7-F81F-4149-8DFC-E0C660BEDBF2}" srcOrd="1" destOrd="0" presId="urn:microsoft.com/office/officeart/2005/8/layout/bProcess3"/>
    <dgm:cxn modelId="{2998ABB3-0061-483C-998D-A75E38853205}" srcId="{5A720884-4C94-4180-9663-ABF8CAF4DD9C}" destId="{AD6C762D-8D1D-49B0-8282-6229C9B72AD4}" srcOrd="9" destOrd="0" parTransId="{97D0F2F4-7B3E-4C9E-9327-E10A714031B8}" sibTransId="{23A09ADA-4DF3-4744-AED6-E1EDFB6AE133}"/>
    <dgm:cxn modelId="{8AD6BFBA-E643-4BC6-B4A3-33C5E44D7933}" type="presOf" srcId="{BE2CCA2F-0B70-4034-BFAB-BF0C4B5A250B}" destId="{8A7FCB3A-2B7F-409D-A35B-DCBB76EB4D2F}" srcOrd="0" destOrd="0" presId="urn:microsoft.com/office/officeart/2005/8/layout/bProcess3"/>
    <dgm:cxn modelId="{B89CC9BC-5A25-4EB8-8C78-1209719EE49C}" srcId="{5A720884-4C94-4180-9663-ABF8CAF4DD9C}" destId="{BB7ADF80-05A4-4A67-94FA-E5D42F1C71F5}" srcOrd="3" destOrd="0" parTransId="{9BE0056A-93E3-4E93-A472-1A62ABACFCFE}" sibTransId="{98959ED5-BD82-433E-A453-F699553283AE}"/>
    <dgm:cxn modelId="{86E4EEBD-4DD1-434A-824E-51B58EFE5FD2}" type="presOf" srcId="{4010B7E9-EDC1-47D1-B50F-E8D21FE8AFAB}" destId="{A8742526-F3D8-4A02-8170-6C46510892F5}" srcOrd="0" destOrd="0" presId="urn:microsoft.com/office/officeart/2005/8/layout/bProcess3"/>
    <dgm:cxn modelId="{F00A39C8-9643-4FA2-AD56-6901F4B72DCD}" type="presOf" srcId="{C47F40CD-30E8-4E49-99A0-BD2E80D8C137}" destId="{5BF8FFDB-9050-48C5-8BCF-E2CABA264F3D}" srcOrd="0" destOrd="0" presId="urn:microsoft.com/office/officeart/2005/8/layout/bProcess3"/>
    <dgm:cxn modelId="{D8892ACE-B8D6-494D-9C6F-7BDBD2F11267}" srcId="{5A720884-4C94-4180-9663-ABF8CAF4DD9C}" destId="{918A3A47-58CF-487F-92E3-DF4E63B94D23}" srcOrd="4" destOrd="0" parTransId="{2ABBC652-B87E-40C4-98D1-6E2E25A0DF7C}" sibTransId="{620D2A8E-5903-47D1-AFD7-6400CF6AECBC}"/>
    <dgm:cxn modelId="{5EA234D3-264F-4B94-AE56-C1AE35F45D44}" srcId="{5A720884-4C94-4180-9663-ABF8CAF4DD9C}" destId="{82633FB6-99E7-48A4-AAD9-FCD920B78B39}" srcOrd="2" destOrd="0" parTransId="{57E5ED95-3448-416E-A7CA-66D3272DB5C3}" sibTransId="{4010B7E9-EDC1-47D1-B50F-E8D21FE8AFAB}"/>
    <dgm:cxn modelId="{36AB13DB-5476-4EB6-ACEC-C7F53A2C4142}" type="presOf" srcId="{F0D3AF60-69AB-4D49-B5AB-A580CF7BF6FB}" destId="{F56F0C96-73C8-41E8-BA1C-C0BB7C6D4316}" srcOrd="0" destOrd="0" presId="urn:microsoft.com/office/officeart/2005/8/layout/bProcess3"/>
    <dgm:cxn modelId="{5D6470DE-3018-4628-8F1E-A350C11AF13C}" type="presOf" srcId="{97690C27-9E47-480B-8CD6-B896604CB23C}" destId="{E7FDA417-9DD6-4C0C-A47D-E7EF752A61B5}" srcOrd="0" destOrd="0" presId="urn:microsoft.com/office/officeart/2005/8/layout/bProcess3"/>
    <dgm:cxn modelId="{766195DE-270D-4769-9286-A64F4AC00B31}" type="presOf" srcId="{54C797F8-FDAE-4C21-B940-742DCFA9F1CB}" destId="{3E7164CE-9FFA-4381-B907-320F1E1562A3}" srcOrd="0" destOrd="0" presId="urn:microsoft.com/office/officeart/2005/8/layout/bProcess3"/>
    <dgm:cxn modelId="{323134DF-097E-4BF1-A397-99D82A8710D0}" type="presOf" srcId="{4B636428-539D-4F52-9356-F98C4DA72DD8}" destId="{86267CE1-7F2E-4734-B1E6-1E6DD9D7D4DD}" srcOrd="0" destOrd="0" presId="urn:microsoft.com/office/officeart/2005/8/layout/bProcess3"/>
    <dgm:cxn modelId="{E9C75AE4-1DF9-4B47-BC05-B03E9FF40F0E}" type="presOf" srcId="{AD6C762D-8D1D-49B0-8282-6229C9B72AD4}" destId="{BD3107E0-D6B1-4F2A-813B-B1006B6A93AB}" srcOrd="0" destOrd="0" presId="urn:microsoft.com/office/officeart/2005/8/layout/bProcess3"/>
    <dgm:cxn modelId="{583D97E8-968D-45DA-B387-5AA2322729FD}" type="presOf" srcId="{620D2A8E-5903-47D1-AFD7-6400CF6AECBC}" destId="{CFCB2EF2-F4C5-4821-942B-79B77AD0CC12}" srcOrd="0" destOrd="0" presId="urn:microsoft.com/office/officeart/2005/8/layout/bProcess3"/>
    <dgm:cxn modelId="{473B7EEA-4B1B-4B00-93B8-896A8AB630C9}" type="presOf" srcId="{716CA914-B308-4239-B8B3-820484CF7A17}" destId="{943CCB8B-C843-42F6-B92B-CFD462C765A2}" srcOrd="0" destOrd="0" presId="urn:microsoft.com/office/officeart/2005/8/layout/bProcess3"/>
    <dgm:cxn modelId="{1B8DDDEE-E42B-4D56-88C4-D22EC5B8320C}" type="presOf" srcId="{8A843B20-83A8-4FD0-8831-F1D41A1027D3}" destId="{DEABAB7E-E4DC-4100-97BF-0AF8CF5817D1}" srcOrd="1" destOrd="0" presId="urn:microsoft.com/office/officeart/2005/8/layout/bProcess3"/>
    <dgm:cxn modelId="{16567CF9-C2C7-4D6E-A73B-91F4D72BEBFB}" srcId="{5A720884-4C94-4180-9663-ABF8CAF4DD9C}" destId="{54C797F8-FDAE-4C21-B940-742DCFA9F1CB}" srcOrd="0" destOrd="0" parTransId="{4060F55E-6F70-478E-B0F0-CA3EDAD82F2B}" sibTransId="{526D17E5-685C-4D33-9AD7-7A710F050818}"/>
    <dgm:cxn modelId="{E4B1A49F-42F0-443B-9908-F47282BBEF7C}" type="presParOf" srcId="{7DE22EDD-EFAB-41D9-BC3B-2FB19A54DD54}" destId="{3E7164CE-9FFA-4381-B907-320F1E1562A3}" srcOrd="0" destOrd="0" presId="urn:microsoft.com/office/officeart/2005/8/layout/bProcess3"/>
    <dgm:cxn modelId="{CD8E4676-9A0B-45D3-ACC3-A5578EFA27F3}" type="presParOf" srcId="{7DE22EDD-EFAB-41D9-BC3B-2FB19A54DD54}" destId="{30AB85B7-E0D7-4B9D-B3F5-84D7704540E4}" srcOrd="1" destOrd="0" presId="urn:microsoft.com/office/officeart/2005/8/layout/bProcess3"/>
    <dgm:cxn modelId="{8325EFA8-4348-4281-B131-2B3120489971}" type="presParOf" srcId="{30AB85B7-E0D7-4B9D-B3F5-84D7704540E4}" destId="{E7203205-9F27-48A7-8615-4A3BA16A45F4}" srcOrd="0" destOrd="0" presId="urn:microsoft.com/office/officeart/2005/8/layout/bProcess3"/>
    <dgm:cxn modelId="{61F9C6EB-79DF-4A2D-9F9F-E0770DCD0F55}" type="presParOf" srcId="{7DE22EDD-EFAB-41D9-BC3B-2FB19A54DD54}" destId="{8569879A-A8CC-4C2B-BC7D-2181AFAAC8A3}" srcOrd="2" destOrd="0" presId="urn:microsoft.com/office/officeart/2005/8/layout/bProcess3"/>
    <dgm:cxn modelId="{5C6C514C-8C86-4D78-82B3-3773087ECE36}" type="presParOf" srcId="{7DE22EDD-EFAB-41D9-BC3B-2FB19A54DD54}" destId="{8A7FCB3A-2B7F-409D-A35B-DCBB76EB4D2F}" srcOrd="3" destOrd="0" presId="urn:microsoft.com/office/officeart/2005/8/layout/bProcess3"/>
    <dgm:cxn modelId="{5031ECA7-ED40-4DF8-8F40-FBCC170510CB}" type="presParOf" srcId="{8A7FCB3A-2B7F-409D-A35B-DCBB76EB4D2F}" destId="{02B3B15E-43CD-477C-ACF1-C9B83048A647}" srcOrd="0" destOrd="0" presId="urn:microsoft.com/office/officeart/2005/8/layout/bProcess3"/>
    <dgm:cxn modelId="{AD98D794-D631-4268-A1C2-576A06AAA0D0}" type="presParOf" srcId="{7DE22EDD-EFAB-41D9-BC3B-2FB19A54DD54}" destId="{97283440-4D7C-4250-89BA-0C360548E195}" srcOrd="4" destOrd="0" presId="urn:microsoft.com/office/officeart/2005/8/layout/bProcess3"/>
    <dgm:cxn modelId="{442517FF-DEB2-4572-9354-E6A6D837E1AA}" type="presParOf" srcId="{7DE22EDD-EFAB-41D9-BC3B-2FB19A54DD54}" destId="{A8742526-F3D8-4A02-8170-6C46510892F5}" srcOrd="5" destOrd="0" presId="urn:microsoft.com/office/officeart/2005/8/layout/bProcess3"/>
    <dgm:cxn modelId="{02EB7D8E-F863-4C0C-ACE4-A963163936AC}" type="presParOf" srcId="{A8742526-F3D8-4A02-8170-6C46510892F5}" destId="{8B4910F4-E9CF-4387-A24B-04C9460FB159}" srcOrd="0" destOrd="0" presId="urn:microsoft.com/office/officeart/2005/8/layout/bProcess3"/>
    <dgm:cxn modelId="{3057BA8C-28FA-4E74-AA7E-8ED3075EEB47}" type="presParOf" srcId="{7DE22EDD-EFAB-41D9-BC3B-2FB19A54DD54}" destId="{39A2DFA2-AA11-4DCD-B110-C0DE2CD3D121}" srcOrd="6" destOrd="0" presId="urn:microsoft.com/office/officeart/2005/8/layout/bProcess3"/>
    <dgm:cxn modelId="{1EEB6BDC-147D-4EF6-8E89-E74C881533D3}" type="presParOf" srcId="{7DE22EDD-EFAB-41D9-BC3B-2FB19A54DD54}" destId="{9BAC07F0-32CB-4F9B-906B-2F6B495CF4F8}" srcOrd="7" destOrd="0" presId="urn:microsoft.com/office/officeart/2005/8/layout/bProcess3"/>
    <dgm:cxn modelId="{A5A775A5-EA34-48DC-AE17-1AA8A903D8A7}" type="presParOf" srcId="{9BAC07F0-32CB-4F9B-906B-2F6B495CF4F8}" destId="{A152B251-2884-4268-8734-C4CEEFEA2CBC}" srcOrd="0" destOrd="0" presId="urn:microsoft.com/office/officeart/2005/8/layout/bProcess3"/>
    <dgm:cxn modelId="{0F3EA0F4-57CD-4804-9262-33211C707795}" type="presParOf" srcId="{7DE22EDD-EFAB-41D9-BC3B-2FB19A54DD54}" destId="{83FDFAD5-B9AB-4C8D-9A6B-CF751DAC2E71}" srcOrd="8" destOrd="0" presId="urn:microsoft.com/office/officeart/2005/8/layout/bProcess3"/>
    <dgm:cxn modelId="{6CFC5E2B-4BB3-494F-AF00-FDAD463A61BB}" type="presParOf" srcId="{7DE22EDD-EFAB-41D9-BC3B-2FB19A54DD54}" destId="{CFCB2EF2-F4C5-4821-942B-79B77AD0CC12}" srcOrd="9" destOrd="0" presId="urn:microsoft.com/office/officeart/2005/8/layout/bProcess3"/>
    <dgm:cxn modelId="{F6722280-655A-49CC-9052-E4586B128356}" type="presParOf" srcId="{CFCB2EF2-F4C5-4821-942B-79B77AD0CC12}" destId="{E6DF1D8F-1486-41B6-82FD-9D19420C599B}" srcOrd="0" destOrd="0" presId="urn:microsoft.com/office/officeart/2005/8/layout/bProcess3"/>
    <dgm:cxn modelId="{075DAA65-60FE-4770-8CBE-4B1CC0F060FE}" type="presParOf" srcId="{7DE22EDD-EFAB-41D9-BC3B-2FB19A54DD54}" destId="{FFCC8C94-7097-4710-A82C-1FDDA918FA2A}" srcOrd="10" destOrd="0" presId="urn:microsoft.com/office/officeart/2005/8/layout/bProcess3"/>
    <dgm:cxn modelId="{A7F39E32-7C10-4703-ABC2-8F172452A771}" type="presParOf" srcId="{7DE22EDD-EFAB-41D9-BC3B-2FB19A54DD54}" destId="{86267CE1-7F2E-4734-B1E6-1E6DD9D7D4DD}" srcOrd="11" destOrd="0" presId="urn:microsoft.com/office/officeart/2005/8/layout/bProcess3"/>
    <dgm:cxn modelId="{043399AB-1B4D-4A78-AB44-BAC4CB3331E2}" type="presParOf" srcId="{86267CE1-7F2E-4734-B1E6-1E6DD9D7D4DD}" destId="{30598AED-B6AE-4526-A12C-1929D88CA779}" srcOrd="0" destOrd="0" presId="urn:microsoft.com/office/officeart/2005/8/layout/bProcess3"/>
    <dgm:cxn modelId="{7C000ECA-42B3-48CC-AD51-10DC9C2722F0}" type="presParOf" srcId="{7DE22EDD-EFAB-41D9-BC3B-2FB19A54DD54}" destId="{F56F0C96-73C8-41E8-BA1C-C0BB7C6D4316}" srcOrd="12" destOrd="0" presId="urn:microsoft.com/office/officeart/2005/8/layout/bProcess3"/>
    <dgm:cxn modelId="{EECE4C86-5890-4257-9FA8-A26C71E24077}" type="presParOf" srcId="{7DE22EDD-EFAB-41D9-BC3B-2FB19A54DD54}" destId="{5BF8FFDB-9050-48C5-8BCF-E2CABA264F3D}" srcOrd="13" destOrd="0" presId="urn:microsoft.com/office/officeart/2005/8/layout/bProcess3"/>
    <dgm:cxn modelId="{7768AAA9-0A8E-4C4E-A2C3-B42A65AA9BD4}" type="presParOf" srcId="{5BF8FFDB-9050-48C5-8BCF-E2CABA264F3D}" destId="{28792DFD-C05F-45EC-90AD-2F998B1F3E0E}" srcOrd="0" destOrd="0" presId="urn:microsoft.com/office/officeart/2005/8/layout/bProcess3"/>
    <dgm:cxn modelId="{FAF1D04C-1022-4280-89F5-89BEAD5A795A}" type="presParOf" srcId="{7DE22EDD-EFAB-41D9-BC3B-2FB19A54DD54}" destId="{943CCB8B-C843-42F6-B92B-CFD462C765A2}" srcOrd="14" destOrd="0" presId="urn:microsoft.com/office/officeart/2005/8/layout/bProcess3"/>
    <dgm:cxn modelId="{8B626C35-27D1-4717-9859-FE0597843F0E}" type="presParOf" srcId="{7DE22EDD-EFAB-41D9-BC3B-2FB19A54DD54}" destId="{42458D47-EEA2-4047-BE3A-5BD4B04741FD}" srcOrd="15" destOrd="0" presId="urn:microsoft.com/office/officeart/2005/8/layout/bProcess3"/>
    <dgm:cxn modelId="{9F11C7BF-AED4-4F3C-A374-60D3CF8D7056}" type="presParOf" srcId="{42458D47-EEA2-4047-BE3A-5BD4B04741FD}" destId="{D3FD5FA7-F81F-4149-8DFC-E0C660BEDBF2}" srcOrd="0" destOrd="0" presId="urn:microsoft.com/office/officeart/2005/8/layout/bProcess3"/>
    <dgm:cxn modelId="{5F8BEC3B-B8DF-4066-8056-AA39E1F349D0}" type="presParOf" srcId="{7DE22EDD-EFAB-41D9-BC3B-2FB19A54DD54}" destId="{E7FDA417-9DD6-4C0C-A47D-E7EF752A61B5}" srcOrd="16" destOrd="0" presId="urn:microsoft.com/office/officeart/2005/8/layout/bProcess3"/>
    <dgm:cxn modelId="{2FE7CA10-B586-4F2A-8579-720B90936F83}" type="presParOf" srcId="{7DE22EDD-EFAB-41D9-BC3B-2FB19A54DD54}" destId="{3962BF9D-254C-4894-844C-61576A971FFE}" srcOrd="17" destOrd="0" presId="urn:microsoft.com/office/officeart/2005/8/layout/bProcess3"/>
    <dgm:cxn modelId="{BA54EDE2-F299-4DC5-9F33-818AFBAE2E71}" type="presParOf" srcId="{3962BF9D-254C-4894-844C-61576A971FFE}" destId="{DEABAB7E-E4DC-4100-97BF-0AF8CF5817D1}" srcOrd="0" destOrd="0" presId="urn:microsoft.com/office/officeart/2005/8/layout/bProcess3"/>
    <dgm:cxn modelId="{457B6FB6-A922-4B4B-A02A-EE59BA586603}" type="presParOf" srcId="{7DE22EDD-EFAB-41D9-BC3B-2FB19A54DD54}" destId="{BD3107E0-D6B1-4F2A-813B-B1006B6A93AB}" srcOrd="18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B85B7-E0D7-4B9D-B3F5-84D7704540E4}">
      <dsp:nvSpPr>
        <dsp:cNvPr id="0" name=""/>
        <dsp:cNvSpPr/>
      </dsp:nvSpPr>
      <dsp:spPr>
        <a:xfrm>
          <a:off x="2177835" y="834508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0438" y="877724"/>
        <a:ext cx="25042" cy="5008"/>
      </dsp:txXfrm>
    </dsp:sp>
    <dsp:sp modelId="{3E7164CE-9FFA-4381-B907-320F1E1562A3}">
      <dsp:nvSpPr>
        <dsp:cNvPr id="0" name=""/>
        <dsp:cNvSpPr/>
      </dsp:nvSpPr>
      <dsp:spPr>
        <a:xfrm>
          <a:off x="2032" y="226948"/>
          <a:ext cx="2177602" cy="130656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EV2 V</a:t>
          </a:r>
          <a:r>
            <a:rPr lang="ro-RO" sz="1900" kern="1200" dirty="0"/>
            <a:t>â</a:t>
          </a:r>
          <a:r>
            <a:rPr lang="ro-RO" sz="1900" kern="1200" noProof="0" dirty="0" err="1"/>
            <a:t>nzarea</a:t>
          </a:r>
          <a:r>
            <a:rPr lang="ro-RO" sz="1900" kern="1200" noProof="0" dirty="0"/>
            <a:t> sau cumpărarea afacerii (cesiune</a:t>
          </a:r>
          <a:r>
            <a:rPr lang="en-US" sz="1900" kern="1200" dirty="0"/>
            <a:t>)</a:t>
          </a:r>
        </a:p>
      </dsp:txBody>
      <dsp:txXfrm>
        <a:off x="2032" y="226948"/>
        <a:ext cx="2177602" cy="1306561"/>
      </dsp:txXfrm>
    </dsp:sp>
    <dsp:sp modelId="{3C37047E-5EBD-452E-9019-682D6D1E8CAA}">
      <dsp:nvSpPr>
        <dsp:cNvPr id="0" name=""/>
        <dsp:cNvSpPr/>
      </dsp:nvSpPr>
      <dsp:spPr>
        <a:xfrm>
          <a:off x="4856286" y="834508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3680"/>
              <a:satOff val="2"/>
              <a:lumOff val="172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8889" y="877724"/>
        <a:ext cx="25042" cy="5008"/>
      </dsp:txXfrm>
    </dsp:sp>
    <dsp:sp modelId="{D32D853B-5D60-486A-A17F-B4A3AA58B64C}">
      <dsp:nvSpPr>
        <dsp:cNvPr id="0" name=""/>
        <dsp:cNvSpPr/>
      </dsp:nvSpPr>
      <dsp:spPr>
        <a:xfrm>
          <a:off x="2680484" y="226948"/>
          <a:ext cx="2177602" cy="1306561"/>
        </a:xfrm>
        <a:prstGeom prst="rect">
          <a:avLst/>
        </a:prstGeom>
        <a:solidFill>
          <a:schemeClr val="accent2">
            <a:shade val="80000"/>
            <a:hueOff val="3316"/>
            <a:satOff val="166"/>
            <a:lumOff val="1875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noProof="0" dirty="0"/>
            <a:t>EV6 Insolvență</a:t>
          </a:r>
        </a:p>
      </dsp:txBody>
      <dsp:txXfrm>
        <a:off x="2680484" y="226948"/>
        <a:ext cx="2177602" cy="1306561"/>
      </dsp:txXfrm>
    </dsp:sp>
    <dsp:sp modelId="{8A7FCB3A-2B7F-409D-A35B-DCBB76EB4D2F}">
      <dsp:nvSpPr>
        <dsp:cNvPr id="0" name=""/>
        <dsp:cNvSpPr/>
      </dsp:nvSpPr>
      <dsp:spPr>
        <a:xfrm>
          <a:off x="7534737" y="834508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7360"/>
              <a:satOff val="4"/>
              <a:lumOff val="344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57340" y="877724"/>
        <a:ext cx="25042" cy="5008"/>
      </dsp:txXfrm>
    </dsp:sp>
    <dsp:sp modelId="{8569879A-A8CC-4C2B-BC7D-2181AFAAC8A3}">
      <dsp:nvSpPr>
        <dsp:cNvPr id="0" name=""/>
        <dsp:cNvSpPr/>
      </dsp:nvSpPr>
      <dsp:spPr>
        <a:xfrm>
          <a:off x="5358935" y="226948"/>
          <a:ext cx="2177602" cy="1306561"/>
        </a:xfrm>
        <a:prstGeom prst="rect">
          <a:avLst/>
        </a:prstGeom>
        <a:solidFill>
          <a:schemeClr val="accent2">
            <a:shade val="80000"/>
            <a:hueOff val="6631"/>
            <a:satOff val="332"/>
            <a:lumOff val="37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noProof="0" dirty="0"/>
            <a:t>EV17 Căutarea unui loc de muncă</a:t>
          </a:r>
        </a:p>
      </dsp:txBody>
      <dsp:txXfrm>
        <a:off x="5358935" y="226948"/>
        <a:ext cx="2177602" cy="1306561"/>
      </dsp:txXfrm>
    </dsp:sp>
    <dsp:sp modelId="{A8742526-F3D8-4A02-8170-6C46510892F5}">
      <dsp:nvSpPr>
        <dsp:cNvPr id="0" name=""/>
        <dsp:cNvSpPr/>
      </dsp:nvSpPr>
      <dsp:spPr>
        <a:xfrm>
          <a:off x="1090834" y="1531709"/>
          <a:ext cx="8035353" cy="470248"/>
        </a:xfrm>
        <a:custGeom>
          <a:avLst/>
          <a:gdLst/>
          <a:ahLst/>
          <a:cxnLst/>
          <a:rect l="0" t="0" r="0" b="0"/>
          <a:pathLst>
            <a:path>
              <a:moveTo>
                <a:pt x="8035353" y="0"/>
              </a:moveTo>
              <a:lnTo>
                <a:pt x="8035353" y="252224"/>
              </a:lnTo>
              <a:lnTo>
                <a:pt x="0" y="252224"/>
              </a:lnTo>
              <a:lnTo>
                <a:pt x="0" y="470248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11041"/>
              <a:satOff val="6"/>
              <a:lumOff val="516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7237" y="1764329"/>
        <a:ext cx="402547" cy="5008"/>
      </dsp:txXfrm>
    </dsp:sp>
    <dsp:sp modelId="{97283440-4D7C-4250-89BA-0C360548E195}">
      <dsp:nvSpPr>
        <dsp:cNvPr id="0" name=""/>
        <dsp:cNvSpPr/>
      </dsp:nvSpPr>
      <dsp:spPr>
        <a:xfrm>
          <a:off x="8037386" y="226948"/>
          <a:ext cx="2177602" cy="1306561"/>
        </a:xfrm>
        <a:prstGeom prst="rect">
          <a:avLst/>
        </a:prstGeom>
        <a:solidFill>
          <a:schemeClr val="accent2">
            <a:shade val="80000"/>
            <a:hueOff val="9947"/>
            <a:satOff val="497"/>
            <a:lumOff val="5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EV19 Accidente de muncă și incapacitate de muncă</a:t>
          </a:r>
        </a:p>
      </dsp:txBody>
      <dsp:txXfrm>
        <a:off x="8037386" y="226948"/>
        <a:ext cx="2177602" cy="1306561"/>
      </dsp:txXfrm>
    </dsp:sp>
    <dsp:sp modelId="{9BAC07F0-32CB-4F9B-906B-2F6B495CF4F8}">
      <dsp:nvSpPr>
        <dsp:cNvPr id="0" name=""/>
        <dsp:cNvSpPr/>
      </dsp:nvSpPr>
      <dsp:spPr>
        <a:xfrm>
          <a:off x="2177835" y="2641919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14721"/>
              <a:satOff val="8"/>
              <a:lumOff val="688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0438" y="2685134"/>
        <a:ext cx="25042" cy="5008"/>
      </dsp:txXfrm>
    </dsp:sp>
    <dsp:sp modelId="{39A2DFA2-AA11-4DCD-B110-C0DE2CD3D121}">
      <dsp:nvSpPr>
        <dsp:cNvPr id="0" name=""/>
        <dsp:cNvSpPr/>
      </dsp:nvSpPr>
      <dsp:spPr>
        <a:xfrm>
          <a:off x="2032" y="2034358"/>
          <a:ext cx="2177602" cy="1306561"/>
        </a:xfrm>
        <a:prstGeom prst="rect">
          <a:avLst/>
        </a:prstGeom>
        <a:solidFill>
          <a:schemeClr val="accent2">
            <a:shade val="80000"/>
            <a:hueOff val="13263"/>
            <a:satOff val="663"/>
            <a:lumOff val="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noProof="0" dirty="0"/>
            <a:t>EV16 Înscrierea la bibliotecă</a:t>
          </a:r>
        </a:p>
      </dsp:txBody>
      <dsp:txXfrm>
        <a:off x="2032" y="2034358"/>
        <a:ext cx="2177602" cy="1306561"/>
      </dsp:txXfrm>
    </dsp:sp>
    <dsp:sp modelId="{CFCB2EF2-F4C5-4821-942B-79B77AD0CC12}">
      <dsp:nvSpPr>
        <dsp:cNvPr id="0" name=""/>
        <dsp:cNvSpPr/>
      </dsp:nvSpPr>
      <dsp:spPr>
        <a:xfrm>
          <a:off x="4856286" y="2641919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18401"/>
              <a:satOff val="11"/>
              <a:lumOff val="859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8889" y="2685134"/>
        <a:ext cx="25042" cy="5008"/>
      </dsp:txXfrm>
    </dsp:sp>
    <dsp:sp modelId="{83FDFAD5-B9AB-4C8D-9A6B-CF751DAC2E71}">
      <dsp:nvSpPr>
        <dsp:cNvPr id="0" name=""/>
        <dsp:cNvSpPr/>
      </dsp:nvSpPr>
      <dsp:spPr>
        <a:xfrm>
          <a:off x="2680484" y="2034358"/>
          <a:ext cx="2177602" cy="1306561"/>
        </a:xfrm>
        <a:prstGeom prst="rect">
          <a:avLst/>
        </a:prstGeom>
        <a:solidFill>
          <a:schemeClr val="accent2">
            <a:shade val="80000"/>
            <a:hueOff val="16578"/>
            <a:satOff val="829"/>
            <a:lumOff val="9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noProof="0" dirty="0"/>
            <a:t>EV13 Înregistrarea pentru plata taxelor (SPV, Ghiseul.ro)</a:t>
          </a:r>
        </a:p>
      </dsp:txBody>
      <dsp:txXfrm>
        <a:off x="2680484" y="2034358"/>
        <a:ext cx="2177602" cy="1306561"/>
      </dsp:txXfrm>
    </dsp:sp>
    <dsp:sp modelId="{86267CE1-7F2E-4734-B1E6-1E6DD9D7D4DD}">
      <dsp:nvSpPr>
        <dsp:cNvPr id="0" name=""/>
        <dsp:cNvSpPr/>
      </dsp:nvSpPr>
      <dsp:spPr>
        <a:xfrm>
          <a:off x="7534737" y="2641919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22081"/>
              <a:satOff val="13"/>
              <a:lumOff val="103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57340" y="2685134"/>
        <a:ext cx="25042" cy="5008"/>
      </dsp:txXfrm>
    </dsp:sp>
    <dsp:sp modelId="{FFCC8C94-7097-4710-A82C-1FDDA918FA2A}">
      <dsp:nvSpPr>
        <dsp:cNvPr id="0" name=""/>
        <dsp:cNvSpPr/>
      </dsp:nvSpPr>
      <dsp:spPr>
        <a:xfrm>
          <a:off x="5358935" y="2034358"/>
          <a:ext cx="2177602" cy="1306561"/>
        </a:xfrm>
        <a:prstGeom prst="rect">
          <a:avLst/>
        </a:prstGeom>
        <a:solidFill>
          <a:schemeClr val="accent2">
            <a:shade val="80000"/>
            <a:hueOff val="19894"/>
            <a:satOff val="995"/>
            <a:lumOff val="112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noProof="0" dirty="0"/>
            <a:t>EV15A Cumpărarea unei case</a:t>
          </a:r>
        </a:p>
      </dsp:txBody>
      <dsp:txXfrm>
        <a:off x="5358935" y="2034358"/>
        <a:ext cx="2177602" cy="1306561"/>
      </dsp:txXfrm>
    </dsp:sp>
    <dsp:sp modelId="{5BF8FFDB-9050-48C5-8BCF-E2CABA264F3D}">
      <dsp:nvSpPr>
        <dsp:cNvPr id="0" name=""/>
        <dsp:cNvSpPr/>
      </dsp:nvSpPr>
      <dsp:spPr>
        <a:xfrm>
          <a:off x="1090834" y="3339119"/>
          <a:ext cx="8035353" cy="470248"/>
        </a:xfrm>
        <a:custGeom>
          <a:avLst/>
          <a:gdLst/>
          <a:ahLst/>
          <a:cxnLst/>
          <a:rect l="0" t="0" r="0" b="0"/>
          <a:pathLst>
            <a:path>
              <a:moveTo>
                <a:pt x="8035353" y="0"/>
              </a:moveTo>
              <a:lnTo>
                <a:pt x="8035353" y="252224"/>
              </a:lnTo>
              <a:lnTo>
                <a:pt x="0" y="252224"/>
              </a:lnTo>
              <a:lnTo>
                <a:pt x="0" y="470248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25762"/>
              <a:satOff val="15"/>
              <a:lumOff val="120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7237" y="3571739"/>
        <a:ext cx="402547" cy="5008"/>
      </dsp:txXfrm>
    </dsp:sp>
    <dsp:sp modelId="{F56F0C96-73C8-41E8-BA1C-C0BB7C6D4316}">
      <dsp:nvSpPr>
        <dsp:cNvPr id="0" name=""/>
        <dsp:cNvSpPr/>
      </dsp:nvSpPr>
      <dsp:spPr>
        <a:xfrm>
          <a:off x="8037386" y="2034358"/>
          <a:ext cx="2177602" cy="1306561"/>
        </a:xfrm>
        <a:prstGeom prst="rect">
          <a:avLst/>
        </a:prstGeom>
        <a:solidFill>
          <a:schemeClr val="accent2">
            <a:shade val="80000"/>
            <a:hueOff val="23210"/>
            <a:satOff val="1161"/>
            <a:lumOff val="131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EV22 Programarea unui consult medical</a:t>
          </a:r>
        </a:p>
      </dsp:txBody>
      <dsp:txXfrm>
        <a:off x="8037386" y="2034358"/>
        <a:ext cx="2177602" cy="1306561"/>
      </dsp:txXfrm>
    </dsp:sp>
    <dsp:sp modelId="{42458D47-EEA2-4047-BE3A-5BD4B04741FD}">
      <dsp:nvSpPr>
        <dsp:cNvPr id="0" name=""/>
        <dsp:cNvSpPr/>
      </dsp:nvSpPr>
      <dsp:spPr>
        <a:xfrm>
          <a:off x="2177835" y="4449329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29442"/>
              <a:satOff val="17"/>
              <a:lumOff val="137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0438" y="4492544"/>
        <a:ext cx="25042" cy="5008"/>
      </dsp:txXfrm>
    </dsp:sp>
    <dsp:sp modelId="{943CCB8B-C843-42F6-B92B-CFD462C765A2}">
      <dsp:nvSpPr>
        <dsp:cNvPr id="0" name=""/>
        <dsp:cNvSpPr/>
      </dsp:nvSpPr>
      <dsp:spPr>
        <a:xfrm>
          <a:off x="2032" y="3841768"/>
          <a:ext cx="2177602" cy="1306561"/>
        </a:xfrm>
        <a:prstGeom prst="rect">
          <a:avLst/>
        </a:prstGeom>
        <a:solidFill>
          <a:schemeClr val="accent2">
            <a:shade val="80000"/>
            <a:hueOff val="26525"/>
            <a:satOff val="1326"/>
            <a:lumOff val="15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noProof="0" dirty="0"/>
            <a:t>EV14 Înregistrarea unui autovehicul</a:t>
          </a:r>
        </a:p>
      </dsp:txBody>
      <dsp:txXfrm>
        <a:off x="2032" y="3841768"/>
        <a:ext cx="2177602" cy="1306561"/>
      </dsp:txXfrm>
    </dsp:sp>
    <dsp:sp modelId="{3962BF9D-254C-4894-844C-61576A971FFE}">
      <dsp:nvSpPr>
        <dsp:cNvPr id="0" name=""/>
        <dsp:cNvSpPr/>
      </dsp:nvSpPr>
      <dsp:spPr>
        <a:xfrm>
          <a:off x="4856286" y="4449329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33122"/>
              <a:satOff val="19"/>
              <a:lumOff val="154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8889" y="4492544"/>
        <a:ext cx="25042" cy="5008"/>
      </dsp:txXfrm>
    </dsp:sp>
    <dsp:sp modelId="{E7FDA417-9DD6-4C0C-A47D-E7EF752A61B5}">
      <dsp:nvSpPr>
        <dsp:cNvPr id="0" name=""/>
        <dsp:cNvSpPr/>
      </dsp:nvSpPr>
      <dsp:spPr>
        <a:xfrm>
          <a:off x="2680484" y="3841768"/>
          <a:ext cx="2177602" cy="1306561"/>
        </a:xfrm>
        <a:prstGeom prst="rect">
          <a:avLst/>
        </a:prstGeom>
        <a:solidFill>
          <a:schemeClr val="accent2">
            <a:shade val="80000"/>
            <a:hueOff val="29841"/>
            <a:satOff val="1492"/>
            <a:lumOff val="16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EV31 Imigrare în România</a:t>
          </a:r>
        </a:p>
      </dsp:txBody>
      <dsp:txXfrm>
        <a:off x="2680484" y="3841768"/>
        <a:ext cx="2177602" cy="1306561"/>
      </dsp:txXfrm>
    </dsp:sp>
    <dsp:sp modelId="{BD3107E0-D6B1-4F2A-813B-B1006B6A93AB}">
      <dsp:nvSpPr>
        <dsp:cNvPr id="0" name=""/>
        <dsp:cNvSpPr/>
      </dsp:nvSpPr>
      <dsp:spPr>
        <a:xfrm>
          <a:off x="5358935" y="3841768"/>
          <a:ext cx="2177602" cy="1306561"/>
        </a:xfrm>
        <a:prstGeom prst="rect">
          <a:avLst/>
        </a:prstGeom>
        <a:solidFill>
          <a:schemeClr val="accent2">
            <a:shade val="80000"/>
            <a:hueOff val="33157"/>
            <a:satOff val="1658"/>
            <a:lumOff val="187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noProof="0" dirty="0"/>
            <a:t>EV36 Denunțarea unei ilegalități</a:t>
          </a:r>
        </a:p>
      </dsp:txBody>
      <dsp:txXfrm>
        <a:off x="5358935" y="3841768"/>
        <a:ext cx="2177602" cy="1306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B85B7-E0D7-4B9D-B3F5-84D7704540E4}">
      <dsp:nvSpPr>
        <dsp:cNvPr id="0" name=""/>
        <dsp:cNvSpPr/>
      </dsp:nvSpPr>
      <dsp:spPr>
        <a:xfrm>
          <a:off x="2177835" y="834508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0438" y="877724"/>
        <a:ext cx="25042" cy="5008"/>
      </dsp:txXfrm>
    </dsp:sp>
    <dsp:sp modelId="{3E7164CE-9FFA-4381-B907-320F1E1562A3}">
      <dsp:nvSpPr>
        <dsp:cNvPr id="0" name=""/>
        <dsp:cNvSpPr/>
      </dsp:nvSpPr>
      <dsp:spPr>
        <a:xfrm>
          <a:off x="2032" y="226948"/>
          <a:ext cx="2177602" cy="130656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dirty="0"/>
            <a:t>ONRC</a:t>
          </a:r>
          <a:endParaRPr lang="en-US" sz="2300" kern="1200" dirty="0"/>
        </a:p>
      </dsp:txBody>
      <dsp:txXfrm>
        <a:off x="2032" y="226948"/>
        <a:ext cx="2177602" cy="1306561"/>
      </dsp:txXfrm>
    </dsp:sp>
    <dsp:sp modelId="{8A7FCB3A-2B7F-409D-A35B-DCBB76EB4D2F}">
      <dsp:nvSpPr>
        <dsp:cNvPr id="0" name=""/>
        <dsp:cNvSpPr/>
      </dsp:nvSpPr>
      <dsp:spPr>
        <a:xfrm>
          <a:off x="4856286" y="834508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4140"/>
              <a:satOff val="2"/>
              <a:lumOff val="19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8889" y="877724"/>
        <a:ext cx="25042" cy="5008"/>
      </dsp:txXfrm>
    </dsp:sp>
    <dsp:sp modelId="{8569879A-A8CC-4C2B-BC7D-2181AFAAC8A3}">
      <dsp:nvSpPr>
        <dsp:cNvPr id="0" name=""/>
        <dsp:cNvSpPr/>
      </dsp:nvSpPr>
      <dsp:spPr>
        <a:xfrm>
          <a:off x="2680484" y="226948"/>
          <a:ext cx="2177602" cy="1306561"/>
        </a:xfrm>
        <a:prstGeom prst="rect">
          <a:avLst/>
        </a:prstGeom>
        <a:solidFill>
          <a:schemeClr val="accent2">
            <a:shade val="80000"/>
            <a:hueOff val="3684"/>
            <a:satOff val="184"/>
            <a:lumOff val="20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ANOFM</a:t>
          </a:r>
        </a:p>
      </dsp:txBody>
      <dsp:txXfrm>
        <a:off x="2680484" y="226948"/>
        <a:ext cx="2177602" cy="1306561"/>
      </dsp:txXfrm>
    </dsp:sp>
    <dsp:sp modelId="{A8742526-F3D8-4A02-8170-6C46510892F5}">
      <dsp:nvSpPr>
        <dsp:cNvPr id="0" name=""/>
        <dsp:cNvSpPr/>
      </dsp:nvSpPr>
      <dsp:spPr>
        <a:xfrm>
          <a:off x="7534737" y="834508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8280"/>
              <a:satOff val="5"/>
              <a:lumOff val="38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57340" y="877724"/>
        <a:ext cx="25042" cy="5008"/>
      </dsp:txXfrm>
    </dsp:sp>
    <dsp:sp modelId="{97283440-4D7C-4250-89BA-0C360548E195}">
      <dsp:nvSpPr>
        <dsp:cNvPr id="0" name=""/>
        <dsp:cNvSpPr/>
      </dsp:nvSpPr>
      <dsp:spPr>
        <a:xfrm>
          <a:off x="5358935" y="226948"/>
          <a:ext cx="2177602" cy="1306561"/>
        </a:xfrm>
        <a:prstGeom prst="rect">
          <a:avLst/>
        </a:prstGeom>
        <a:solidFill>
          <a:schemeClr val="accent2">
            <a:shade val="80000"/>
            <a:hueOff val="7368"/>
            <a:satOff val="368"/>
            <a:lumOff val="41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dirty="0"/>
            <a:t>Inspecția</a:t>
          </a:r>
          <a:r>
            <a:rPr lang="ro-RO" sz="2300" kern="1200" baseline="0" dirty="0"/>
            <a:t> Muncii</a:t>
          </a:r>
          <a:endParaRPr lang="en-US" sz="2300" kern="1200" dirty="0"/>
        </a:p>
      </dsp:txBody>
      <dsp:txXfrm>
        <a:off x="5358935" y="226948"/>
        <a:ext cx="2177602" cy="1306561"/>
      </dsp:txXfrm>
    </dsp:sp>
    <dsp:sp modelId="{9BAC07F0-32CB-4F9B-906B-2F6B495CF4F8}">
      <dsp:nvSpPr>
        <dsp:cNvPr id="0" name=""/>
        <dsp:cNvSpPr/>
      </dsp:nvSpPr>
      <dsp:spPr>
        <a:xfrm>
          <a:off x="1090834" y="1531709"/>
          <a:ext cx="8035353" cy="470248"/>
        </a:xfrm>
        <a:custGeom>
          <a:avLst/>
          <a:gdLst/>
          <a:ahLst/>
          <a:cxnLst/>
          <a:rect l="0" t="0" r="0" b="0"/>
          <a:pathLst>
            <a:path>
              <a:moveTo>
                <a:pt x="8035353" y="0"/>
              </a:moveTo>
              <a:lnTo>
                <a:pt x="8035353" y="252224"/>
              </a:lnTo>
              <a:lnTo>
                <a:pt x="0" y="252224"/>
              </a:lnTo>
              <a:lnTo>
                <a:pt x="0" y="470248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12421"/>
              <a:satOff val="7"/>
              <a:lumOff val="580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7237" y="1764329"/>
        <a:ext cx="402547" cy="5008"/>
      </dsp:txXfrm>
    </dsp:sp>
    <dsp:sp modelId="{39A2DFA2-AA11-4DCD-B110-C0DE2CD3D121}">
      <dsp:nvSpPr>
        <dsp:cNvPr id="0" name=""/>
        <dsp:cNvSpPr/>
      </dsp:nvSpPr>
      <dsp:spPr>
        <a:xfrm>
          <a:off x="8037386" y="226948"/>
          <a:ext cx="2177602" cy="1306561"/>
        </a:xfrm>
        <a:prstGeom prst="rect">
          <a:avLst/>
        </a:prstGeom>
        <a:solidFill>
          <a:schemeClr val="accent2">
            <a:shade val="80000"/>
            <a:hueOff val="11052"/>
            <a:satOff val="553"/>
            <a:lumOff val="62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Biblioteca Națională a României</a:t>
          </a:r>
        </a:p>
      </dsp:txBody>
      <dsp:txXfrm>
        <a:off x="8037386" y="226948"/>
        <a:ext cx="2177602" cy="1306561"/>
      </dsp:txXfrm>
    </dsp:sp>
    <dsp:sp modelId="{CFCB2EF2-F4C5-4821-942B-79B77AD0CC12}">
      <dsp:nvSpPr>
        <dsp:cNvPr id="0" name=""/>
        <dsp:cNvSpPr/>
      </dsp:nvSpPr>
      <dsp:spPr>
        <a:xfrm>
          <a:off x="2177835" y="2641919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16561"/>
              <a:satOff val="10"/>
              <a:lumOff val="77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0438" y="2685134"/>
        <a:ext cx="25042" cy="5008"/>
      </dsp:txXfrm>
    </dsp:sp>
    <dsp:sp modelId="{83FDFAD5-B9AB-4C8D-9A6B-CF751DAC2E71}">
      <dsp:nvSpPr>
        <dsp:cNvPr id="0" name=""/>
        <dsp:cNvSpPr/>
      </dsp:nvSpPr>
      <dsp:spPr>
        <a:xfrm>
          <a:off x="2032" y="2034358"/>
          <a:ext cx="2177602" cy="1306561"/>
        </a:xfrm>
        <a:prstGeom prst="rect">
          <a:avLst/>
        </a:prstGeom>
        <a:solidFill>
          <a:schemeClr val="accent2">
            <a:shade val="80000"/>
            <a:hueOff val="14736"/>
            <a:satOff val="737"/>
            <a:lumOff val="8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ANAF</a:t>
          </a:r>
        </a:p>
      </dsp:txBody>
      <dsp:txXfrm>
        <a:off x="2032" y="2034358"/>
        <a:ext cx="2177602" cy="1306561"/>
      </dsp:txXfrm>
    </dsp:sp>
    <dsp:sp modelId="{86267CE1-7F2E-4734-B1E6-1E6DD9D7D4DD}">
      <dsp:nvSpPr>
        <dsp:cNvPr id="0" name=""/>
        <dsp:cNvSpPr/>
      </dsp:nvSpPr>
      <dsp:spPr>
        <a:xfrm>
          <a:off x="4856286" y="2641919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20701"/>
              <a:satOff val="12"/>
              <a:lumOff val="967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8889" y="2685134"/>
        <a:ext cx="25042" cy="5008"/>
      </dsp:txXfrm>
    </dsp:sp>
    <dsp:sp modelId="{FFCC8C94-7097-4710-A82C-1FDDA918FA2A}">
      <dsp:nvSpPr>
        <dsp:cNvPr id="0" name=""/>
        <dsp:cNvSpPr/>
      </dsp:nvSpPr>
      <dsp:spPr>
        <a:xfrm>
          <a:off x="2680484" y="2034358"/>
          <a:ext cx="2177602" cy="1306561"/>
        </a:xfrm>
        <a:prstGeom prst="rect">
          <a:avLst/>
        </a:prstGeom>
        <a:solidFill>
          <a:schemeClr val="accent2">
            <a:shade val="80000"/>
            <a:hueOff val="18420"/>
            <a:satOff val="921"/>
            <a:lumOff val="10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ANCPI</a:t>
          </a:r>
        </a:p>
      </dsp:txBody>
      <dsp:txXfrm>
        <a:off x="2680484" y="2034358"/>
        <a:ext cx="2177602" cy="1306561"/>
      </dsp:txXfrm>
    </dsp:sp>
    <dsp:sp modelId="{5BF8FFDB-9050-48C5-8BCF-E2CABA264F3D}">
      <dsp:nvSpPr>
        <dsp:cNvPr id="0" name=""/>
        <dsp:cNvSpPr/>
      </dsp:nvSpPr>
      <dsp:spPr>
        <a:xfrm>
          <a:off x="7534737" y="2641919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24841"/>
              <a:satOff val="14"/>
              <a:lumOff val="116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57340" y="2685134"/>
        <a:ext cx="25042" cy="5008"/>
      </dsp:txXfrm>
    </dsp:sp>
    <dsp:sp modelId="{F56F0C96-73C8-41E8-BA1C-C0BB7C6D4316}">
      <dsp:nvSpPr>
        <dsp:cNvPr id="0" name=""/>
        <dsp:cNvSpPr/>
      </dsp:nvSpPr>
      <dsp:spPr>
        <a:xfrm>
          <a:off x="5358935" y="2034358"/>
          <a:ext cx="2177602" cy="1306561"/>
        </a:xfrm>
        <a:prstGeom prst="rect">
          <a:avLst/>
        </a:prstGeom>
        <a:solidFill>
          <a:schemeClr val="accent2">
            <a:shade val="80000"/>
            <a:hueOff val="22104"/>
            <a:satOff val="1105"/>
            <a:lumOff val="12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dirty="0"/>
            <a:t>CNAS</a:t>
          </a:r>
          <a:endParaRPr lang="en-US" sz="2300" kern="1200" dirty="0"/>
        </a:p>
      </dsp:txBody>
      <dsp:txXfrm>
        <a:off x="5358935" y="2034358"/>
        <a:ext cx="2177602" cy="1306561"/>
      </dsp:txXfrm>
    </dsp:sp>
    <dsp:sp modelId="{42458D47-EEA2-4047-BE3A-5BD4B04741FD}">
      <dsp:nvSpPr>
        <dsp:cNvPr id="0" name=""/>
        <dsp:cNvSpPr/>
      </dsp:nvSpPr>
      <dsp:spPr>
        <a:xfrm>
          <a:off x="1090834" y="3339119"/>
          <a:ext cx="8035353" cy="470248"/>
        </a:xfrm>
        <a:custGeom>
          <a:avLst/>
          <a:gdLst/>
          <a:ahLst/>
          <a:cxnLst/>
          <a:rect l="0" t="0" r="0" b="0"/>
          <a:pathLst>
            <a:path>
              <a:moveTo>
                <a:pt x="8035353" y="0"/>
              </a:moveTo>
              <a:lnTo>
                <a:pt x="8035353" y="252224"/>
              </a:lnTo>
              <a:lnTo>
                <a:pt x="0" y="252224"/>
              </a:lnTo>
              <a:lnTo>
                <a:pt x="0" y="470248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28982"/>
              <a:satOff val="17"/>
              <a:lumOff val="135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7237" y="3571739"/>
        <a:ext cx="402547" cy="5008"/>
      </dsp:txXfrm>
    </dsp:sp>
    <dsp:sp modelId="{943CCB8B-C843-42F6-B92B-CFD462C765A2}">
      <dsp:nvSpPr>
        <dsp:cNvPr id="0" name=""/>
        <dsp:cNvSpPr/>
      </dsp:nvSpPr>
      <dsp:spPr>
        <a:xfrm>
          <a:off x="8037386" y="2034358"/>
          <a:ext cx="2177602" cy="1306561"/>
        </a:xfrm>
        <a:prstGeom prst="rect">
          <a:avLst/>
        </a:prstGeom>
        <a:solidFill>
          <a:schemeClr val="accent2">
            <a:shade val="80000"/>
            <a:hueOff val="25789"/>
            <a:satOff val="1290"/>
            <a:lumOff val="14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MAI -</a:t>
          </a:r>
          <a:r>
            <a:rPr lang="ro-RO" sz="2300" kern="1200" baseline="0" noProof="0" dirty="0"/>
            <a:t> DRPCIV</a:t>
          </a:r>
          <a:endParaRPr lang="ro-RO" sz="2300" kern="1200" noProof="0" dirty="0"/>
        </a:p>
      </dsp:txBody>
      <dsp:txXfrm>
        <a:off x="8037386" y="2034358"/>
        <a:ext cx="2177602" cy="1306561"/>
      </dsp:txXfrm>
    </dsp:sp>
    <dsp:sp modelId="{3962BF9D-254C-4894-844C-61576A971FFE}">
      <dsp:nvSpPr>
        <dsp:cNvPr id="0" name=""/>
        <dsp:cNvSpPr/>
      </dsp:nvSpPr>
      <dsp:spPr>
        <a:xfrm>
          <a:off x="2177835" y="4449329"/>
          <a:ext cx="47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48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33122"/>
              <a:satOff val="19"/>
              <a:lumOff val="154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0438" y="4492544"/>
        <a:ext cx="25042" cy="5008"/>
      </dsp:txXfrm>
    </dsp:sp>
    <dsp:sp modelId="{E7FDA417-9DD6-4C0C-A47D-E7EF752A61B5}">
      <dsp:nvSpPr>
        <dsp:cNvPr id="0" name=""/>
        <dsp:cNvSpPr/>
      </dsp:nvSpPr>
      <dsp:spPr>
        <a:xfrm>
          <a:off x="2032" y="3841768"/>
          <a:ext cx="2177602" cy="1306561"/>
        </a:xfrm>
        <a:prstGeom prst="rect">
          <a:avLst/>
        </a:prstGeom>
        <a:solidFill>
          <a:schemeClr val="accent2">
            <a:shade val="80000"/>
            <a:hueOff val="29473"/>
            <a:satOff val="1474"/>
            <a:lumOff val="16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dirty="0"/>
            <a:t>MAI-IGI</a:t>
          </a:r>
          <a:endParaRPr lang="en-US" sz="2300" kern="1200" dirty="0"/>
        </a:p>
      </dsp:txBody>
      <dsp:txXfrm>
        <a:off x="2032" y="3841768"/>
        <a:ext cx="2177602" cy="1306561"/>
      </dsp:txXfrm>
    </dsp:sp>
    <dsp:sp modelId="{BD3107E0-D6B1-4F2A-813B-B1006B6A93AB}">
      <dsp:nvSpPr>
        <dsp:cNvPr id="0" name=""/>
        <dsp:cNvSpPr/>
      </dsp:nvSpPr>
      <dsp:spPr>
        <a:xfrm>
          <a:off x="2680484" y="3841768"/>
          <a:ext cx="2177602" cy="1306561"/>
        </a:xfrm>
        <a:prstGeom prst="rect">
          <a:avLst/>
        </a:prstGeom>
        <a:solidFill>
          <a:schemeClr val="accent2">
            <a:shade val="80000"/>
            <a:hueOff val="33157"/>
            <a:satOff val="1658"/>
            <a:lumOff val="187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MAI- IGPR</a:t>
          </a:r>
        </a:p>
      </dsp:txBody>
      <dsp:txXfrm>
        <a:off x="2680484" y="3841768"/>
        <a:ext cx="2177602" cy="1306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0FDEF-3AE5-4D05-9A49-4147335515C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E8840-C3B5-44BE-823D-A2F265D1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E8840-C3B5-44BE-823D-A2F265D1F1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8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E8840-C3B5-44BE-823D-A2F265D1F1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70D6-8716-41F8-BA46-C23284811C75}" type="datetime1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7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73FA-0843-4DD1-A16E-F67809963B21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5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86F9-70F1-470C-A351-6A81BE99178E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6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7DE1-5F4A-4302-A9C6-A4FB706A36DD}" type="datetime1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6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6679-CD97-43E5-A7A2-8FA57A194041}" type="datetime1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11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CD7-96DB-4060-A251-33F42C983A82}" type="datetime1">
              <a:rPr lang="en-US" smtClean="0"/>
              <a:t>4/11/2023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0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4F31-8B92-4C92-845F-5A2EF8610539}" type="datetime1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E92E-8E77-4500-A91E-BE19CF203596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4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EBB-5BED-4B34-9A2E-07F0C4D818AA}" type="datetime1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2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7A3-7CD3-4D0A-B363-FE4471BABEF1}" type="datetime1">
              <a:rPr lang="en-US" smtClean="0"/>
              <a:t>4/11/2023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9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C732570-405A-4A8A-99A4-4279A3CD99F0}" type="datetime1">
              <a:rPr lang="en-US" smtClean="0"/>
              <a:t>4/11/2023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3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90173C1-8D57-43D6-AAA1-D3156183DEAF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FDD3049-D95C-4C56-B69F-31CE990A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1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svg"/><Relationship Id="rId9" Type="http://schemas.microsoft.com/office/2007/relationships/diagramDrawing" Target="../diagrams/drawing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svg"/><Relationship Id="rId9" Type="http://schemas.microsoft.com/office/2007/relationships/diagramDrawing" Target="../diagrams/drawing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BE85A1-45D6-A4A2-9A43-982FAB0D6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594" y="2344040"/>
            <a:ext cx="8077708" cy="91440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Exe</a:t>
            </a:r>
            <a:r>
              <a:rPr lang="ro-RO" sz="2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rcițiu</a:t>
            </a:r>
            <a:r>
              <a:rPr lang="ro-RO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 de monitorizare </a:t>
            </a:r>
            <a:br>
              <a:rPr lang="ro-RO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</a:br>
            <a:r>
              <a:rPr lang="ro-RO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 ÎN DOMENIUL E-GUVERNĂRII</a:t>
            </a:r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realizat</a:t>
            </a:r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o-RO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în anul 2022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9ED5A32-65A3-43AA-904A-F90C409FB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90" y="3599559"/>
            <a:ext cx="7315200" cy="914400"/>
          </a:xfrm>
        </p:spPr>
        <p:txBody>
          <a:bodyPr/>
          <a:lstStyle/>
          <a:p>
            <a:r>
              <a:rPr lang="ro-RO" dirty="0">
                <a:latin typeface="Trebuchet MS" panose="020B0603020202020204" pitchFamily="34" charset="0"/>
              </a:rPr>
              <a:t>Autoritatea pentru Digitalizarea României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DDBFF-4205-A54B-5C1A-F8512F1F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18F-8BFC-438B-BD90-B36FBFA5E833}" type="slidenum">
              <a:rPr lang="en-US" smtClean="0"/>
              <a:t>1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98A2624-C9F7-E1E5-F9A2-1B2B84D53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1340" y="2514599"/>
            <a:ext cx="2777493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3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F5D8BC-723C-9172-37C2-6974AF9CB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15" y="735096"/>
            <a:ext cx="9769687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6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836F1-E87C-2DB7-0C12-DDA22EE80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318" y="712234"/>
            <a:ext cx="9952582" cy="54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8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88315-53FA-03F9-ACAB-CBC5589B8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105" y="700803"/>
            <a:ext cx="9807790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8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C2753-FF8F-7F91-BD3E-8296C7F2B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208" y="723665"/>
            <a:ext cx="9731583" cy="5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D0783-F7BC-9450-E1AE-4ACE798C7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311" y="696993"/>
            <a:ext cx="9655377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9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790A9-3A25-50BA-3A28-D18BDECC5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725" y="716045"/>
            <a:ext cx="9792549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1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5FBD0-D6FA-D7B6-3D38-57D3B3CC9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829" y="731286"/>
            <a:ext cx="9716342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4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E2EAC-FD00-4628-0132-2FF7030B1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43" y="773200"/>
            <a:ext cx="9853514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0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63C5A-A963-ACFE-9320-AE87DF2E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140" y="773200"/>
            <a:ext cx="9929720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4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21C22-2B3F-7D2D-2ECA-55C8C2DE5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294" y="704614"/>
            <a:ext cx="9815411" cy="54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6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92E9F-5D71-2C0D-8529-D0B0402E3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105" y="832017"/>
            <a:ext cx="9807790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8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0C896-9917-C1F9-0F93-5F3725DB3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880" y="735096"/>
            <a:ext cx="9678239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76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C6163-DA66-9A1C-85C3-451A100F3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288" y="716045"/>
            <a:ext cx="9853514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4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69E14-2F17-EA2B-FEC7-8035DDCE4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91" y="716045"/>
            <a:ext cx="9815411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7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7A135-DC60-9CA5-2F23-C0674E817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260" y="735096"/>
            <a:ext cx="9693480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8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35E33D-A586-53E9-2656-2DE3B83A9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604" y="716045"/>
            <a:ext cx="9586791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71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401D1-E04A-DC5C-A159-71FAF860B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001" y="731286"/>
            <a:ext cx="9883997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85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51EA2-D2B9-69C3-2681-D4AACF8FB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105" y="735096"/>
            <a:ext cx="9807790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81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E3FE40-BED5-ADCB-F01D-220D99D96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50" y="719855"/>
            <a:ext cx="9922100" cy="54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90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64EA3-EE7E-EF7E-CDCB-9669BE590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122" y="735096"/>
            <a:ext cx="9647756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29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D618E-F1F0-1546-F15D-F1EDED988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260" y="757958"/>
            <a:ext cx="9693480" cy="53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F8D1B-8C9D-1366-3B3D-04451C054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12" y="881525"/>
            <a:ext cx="10378970" cy="5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9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C5A66-F9DD-DC0C-4B7D-E0B0FD467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967" y="719855"/>
            <a:ext cx="9762066" cy="54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22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EBE01-775E-2871-6C5A-1B52BA41F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105" y="712234"/>
            <a:ext cx="9807790" cy="54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38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8AF0F-DDE6-F7E3-0BD1-E11163403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398" y="716045"/>
            <a:ext cx="9739204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0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BCFDB-FC9A-534F-CE06-B65C4A40D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32" y="780089"/>
            <a:ext cx="10443834" cy="54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13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04DD18-1D5D-ABD4-6719-7B6B3D02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18F-8BFC-438B-BD90-B36FBFA5E833}" type="slidenum">
              <a:rPr lang="en-US" smtClean="0"/>
              <a:t>34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AE4A5E-1235-29CE-9A22-9B6A4E0DE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3801" y="201938"/>
            <a:ext cx="1241820" cy="408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33D9BA-F187-33DD-1B1B-83BFF3DA3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27" y="1296955"/>
            <a:ext cx="11585014" cy="40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66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8B9DF-4757-8544-1E93-E26A5055B0C8}"/>
              </a:ext>
            </a:extLst>
          </p:cNvPr>
          <p:cNvSpPr txBox="1"/>
          <p:nvPr/>
        </p:nvSpPr>
        <p:spPr>
          <a:xfrm>
            <a:off x="2350491" y="489581"/>
            <a:ext cx="783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rebuchet MS" panose="020B0603020202020204" pitchFamily="34" charset="0"/>
              </a:rPr>
              <a:t>Evenimentele de viață care au înregistrat o creștere în anul 2021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68128A-B145-5471-DE58-F18A9156C901}"/>
              </a:ext>
            </a:extLst>
          </p:cNvPr>
          <p:cNvSpPr/>
          <p:nvPr/>
        </p:nvSpPr>
        <p:spPr>
          <a:xfrm>
            <a:off x="1358867" y="572077"/>
            <a:ext cx="9675844" cy="5999584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  <a:p>
            <a:pPr lvl="0">
              <a:buChar char="•"/>
            </a:pPr>
            <a:endParaRPr lang="ro-RO" dirty="0"/>
          </a:p>
          <a:p>
            <a:pPr lvl="0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3F3CF01-F34C-000F-2D0C-F6C8181D0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3801" y="201938"/>
            <a:ext cx="1241820" cy="408830"/>
          </a:xfrm>
          <a:prstGeom prst="rect">
            <a:avLst/>
          </a:prstGeom>
        </p:spPr>
      </p:pic>
      <p:graphicFrame>
        <p:nvGraphicFramePr>
          <p:cNvPr id="101" name="Diagram 100">
            <a:extLst>
              <a:ext uri="{FF2B5EF4-FFF2-40B4-BE49-F238E27FC236}">
                <a16:creationId xmlns:a16="http://schemas.microsoft.com/office/drawing/2014/main" id="{7B5B3CB9-3A32-EDC2-B667-7E6A26060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225038"/>
              </p:ext>
            </p:extLst>
          </p:nvPr>
        </p:nvGraphicFramePr>
        <p:xfrm>
          <a:off x="987489" y="1074760"/>
          <a:ext cx="10217022" cy="537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2" name="Slide Number Placeholder 101">
            <a:extLst>
              <a:ext uri="{FF2B5EF4-FFF2-40B4-BE49-F238E27FC236}">
                <a16:creationId xmlns:a16="http://schemas.microsoft.com/office/drawing/2014/main" id="{87415A44-9688-26D4-874E-12EC9437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0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8B9DF-4757-8544-1E93-E26A5055B0C8}"/>
              </a:ext>
            </a:extLst>
          </p:cNvPr>
          <p:cNvSpPr txBox="1"/>
          <p:nvPr/>
        </p:nvSpPr>
        <p:spPr>
          <a:xfrm>
            <a:off x="1667488" y="277978"/>
            <a:ext cx="8857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 </a:t>
            </a:r>
            <a:r>
              <a:rPr lang="ro-RO" sz="2000" dirty="0">
                <a:latin typeface="Trebuchet MS" panose="020B0603020202020204" pitchFamily="34" charset="0"/>
                <a:ea typeface="Calibri" panose="020F0502020204030204" pitchFamily="34" charset="0"/>
              </a:rPr>
              <a:t>I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nstitu</a:t>
            </a:r>
            <a:r>
              <a:rPr lang="ro-RO" sz="2000" dirty="0">
                <a:latin typeface="Trebuchet MS" panose="020B0603020202020204" pitchFamily="34" charset="0"/>
                <a:ea typeface="Calibri" panose="020F0502020204030204" pitchFamily="34" charset="0"/>
              </a:rPr>
              <a:t>ți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i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responsabile</a:t>
            </a:r>
            <a:r>
              <a:rPr lang="ro-RO" sz="2000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care</a:t>
            </a: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,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prin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eforturile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lor</a:t>
            </a: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,</a:t>
            </a:r>
          </a:p>
          <a:p>
            <a:pPr algn="ctr"/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 au 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determinat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cre</a:t>
            </a: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ș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terea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nivelului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de </a:t>
            </a:r>
            <a:r>
              <a:rPr lang="en-US" sz="20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digitalizare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68128A-B145-5471-DE58-F18A9156C901}"/>
              </a:ext>
            </a:extLst>
          </p:cNvPr>
          <p:cNvSpPr/>
          <p:nvPr/>
        </p:nvSpPr>
        <p:spPr>
          <a:xfrm>
            <a:off x="1358867" y="572077"/>
            <a:ext cx="9675844" cy="5999584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  <a:p>
            <a:pPr lvl="0">
              <a:buChar char="•"/>
            </a:pPr>
            <a:endParaRPr lang="ro-RO" dirty="0"/>
          </a:p>
          <a:p>
            <a:pPr lvl="0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3F3CF01-F34C-000F-2D0C-F6C8181D0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3801" y="201938"/>
            <a:ext cx="1241820" cy="408830"/>
          </a:xfrm>
          <a:prstGeom prst="rect">
            <a:avLst/>
          </a:prstGeom>
        </p:spPr>
      </p:pic>
      <p:graphicFrame>
        <p:nvGraphicFramePr>
          <p:cNvPr id="101" name="Diagram 100">
            <a:extLst>
              <a:ext uri="{FF2B5EF4-FFF2-40B4-BE49-F238E27FC236}">
                <a16:creationId xmlns:a16="http://schemas.microsoft.com/office/drawing/2014/main" id="{7B5B3CB9-3A32-EDC2-B667-7E6A26060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116031"/>
              </p:ext>
            </p:extLst>
          </p:nvPr>
        </p:nvGraphicFramePr>
        <p:xfrm>
          <a:off x="987489" y="1074760"/>
          <a:ext cx="10217022" cy="537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2" name="Slide Number Placeholder 101">
            <a:extLst>
              <a:ext uri="{FF2B5EF4-FFF2-40B4-BE49-F238E27FC236}">
                <a16:creationId xmlns:a16="http://schemas.microsoft.com/office/drawing/2014/main" id="{87415A44-9688-26D4-874E-12EC9437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3049-D95C-4C56-B69F-31CE990A822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55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04DD18-1D5D-ABD4-6719-7B6B3D02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A18F-8BFC-438B-BD90-B36FBFA5E833}" type="slidenum">
              <a:rPr lang="en-US" smtClean="0"/>
              <a:t>37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AE4A5E-1235-29CE-9A22-9B6A4E0DE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3801" y="201938"/>
            <a:ext cx="1241820" cy="408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13242B-1709-8657-F7CC-25BDD2D91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716" y="1407684"/>
            <a:ext cx="9675552" cy="4277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B19A9-B43D-0EF2-6877-7BCAF0E408A6}"/>
              </a:ext>
            </a:extLst>
          </p:cNvPr>
          <p:cNvSpPr txBox="1"/>
          <p:nvPr/>
        </p:nvSpPr>
        <p:spPr>
          <a:xfrm>
            <a:off x="3938182" y="1078618"/>
            <a:ext cx="4110361" cy="8925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D6ABF"/>
                </a:solidFill>
                <a:latin typeface="Trebuchet MS" panose="020B0603020202020204" pitchFamily="34" charset="0"/>
              </a:rPr>
              <a:t>GRADUL DE DIGITALIZARE A ROM</a:t>
            </a:r>
            <a:r>
              <a:rPr lang="ro-RO" dirty="0">
                <a:solidFill>
                  <a:srgbClr val="0D6ABF"/>
                </a:solidFill>
                <a:latin typeface="Trebuchet MS" panose="020B0603020202020204" pitchFamily="34" charset="0"/>
              </a:rPr>
              <a:t>ÂNIEI</a:t>
            </a:r>
            <a:endParaRPr lang="en-US" dirty="0">
              <a:solidFill>
                <a:srgbClr val="0D6ABF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  <a:latin typeface="Trebuchet MS" panose="020B0603020202020204" pitchFamily="34" charset="0"/>
              </a:rPr>
              <a:t>Anul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 2021</a:t>
            </a:r>
            <a:endParaRPr lang="ro-RO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endParaRPr 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3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DBCF9-A41F-BADF-BBDA-20523BEEA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32" y="696993"/>
            <a:ext cx="9986950" cy="55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6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44F6B-755F-6C72-47F3-82AD09D1B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009" y="905711"/>
            <a:ext cx="9671193" cy="51140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282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44805C-89C3-709F-3B71-AF046159E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90" y="731285"/>
            <a:ext cx="9947819" cy="54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1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01FB65-2BA3-3ACB-B535-BB36BAE74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12" y="731286"/>
            <a:ext cx="9876376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1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AECAC-4A75-8BCC-F319-7FC2F50CF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43" y="738907"/>
            <a:ext cx="9853514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8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D1A38E-0922-49FA-9D17-DB3CBF0E0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990" y="173363"/>
            <a:ext cx="1241820" cy="408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E5679-D227-483B-83B1-A3051C26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8015-7C85-4874-A1DF-77850EE05099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EB56DC-3F17-4250-9946-213310D7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834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134EC-0238-F504-F1FA-145AE51C4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674" y="696993"/>
            <a:ext cx="9830652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2236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6169</TotalTime>
  <Words>200</Words>
  <Application>Microsoft Office PowerPoint</Application>
  <PresentationFormat>Widescreen</PresentationFormat>
  <Paragraphs>122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Gill Sans MT</vt:lpstr>
      <vt:lpstr>Trebuchet MS</vt:lpstr>
      <vt:lpstr>Parcel</vt:lpstr>
      <vt:lpstr>Exercițiu de monitorizare   ÎN DOMENIUL E-GUVERNĂRII realizat în anul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Anexa I- Detaliere Indicatori și Sub-Indicatori Primul exercițiu de monitorizare  ÎN DOMENIUL E-GUVERNĂRII</dc:title>
  <dc:creator>Carmina Ion</dc:creator>
  <cp:lastModifiedBy>Carmina Ion</cp:lastModifiedBy>
  <cp:revision>14</cp:revision>
  <dcterms:created xsi:type="dcterms:W3CDTF">2022-04-18T13:17:19Z</dcterms:created>
  <dcterms:modified xsi:type="dcterms:W3CDTF">2023-04-12T07:03:51Z</dcterms:modified>
</cp:coreProperties>
</file>